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4"/>
  </p:notesMasterIdLst>
  <p:sldIdLst>
    <p:sldId id="288" r:id="rId3"/>
    <p:sldId id="342" r:id="rId4"/>
    <p:sldId id="325" r:id="rId5"/>
    <p:sldId id="338" r:id="rId6"/>
    <p:sldId id="327" r:id="rId7"/>
    <p:sldId id="320" r:id="rId8"/>
    <p:sldId id="328" r:id="rId9"/>
    <p:sldId id="329" r:id="rId10"/>
    <p:sldId id="330" r:id="rId11"/>
    <p:sldId id="346" r:id="rId12"/>
    <p:sldId id="335" r:id="rId13"/>
    <p:sldId id="336" r:id="rId14"/>
    <p:sldId id="331" r:id="rId15"/>
    <p:sldId id="332" r:id="rId16"/>
    <p:sldId id="333" r:id="rId17"/>
    <p:sldId id="334" r:id="rId18"/>
    <p:sldId id="339" r:id="rId19"/>
    <p:sldId id="345" r:id="rId20"/>
    <p:sldId id="344" r:id="rId21"/>
    <p:sldId id="343" r:id="rId22"/>
    <p:sldId id="341" r:id="rId2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E56F20-C8B5-4086-AB26-0505B0002198}" v="7" dt="2022-04-04T18:20:49.508"/>
    <p1510:client id="{F5F4348C-6718-4AEB-AC26-604557FA58A3}" v="4" dt="2022-04-04T13:51:15.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33"/>
  </p:normalViewPr>
  <p:slideViewPr>
    <p:cSldViewPr snapToGrid="0" snapToObjects="1">
      <p:cViewPr varScale="1">
        <p:scale>
          <a:sx n="147" d="100"/>
          <a:sy n="147" d="100"/>
        </p:scale>
        <p:origin x="34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ye Brennan" userId="7a461b05-6819-4822-81e0-32f9d8b2f890" providerId="ADAL" clId="{F5F4348C-6718-4AEB-AC26-604557FA58A3}"/>
    <pc:docChg chg="custSel modSld">
      <pc:chgData name="Jaye Brennan" userId="7a461b05-6819-4822-81e0-32f9d8b2f890" providerId="ADAL" clId="{F5F4348C-6718-4AEB-AC26-604557FA58A3}" dt="2022-04-04T13:51:55.339" v="6" actId="1076"/>
      <pc:docMkLst>
        <pc:docMk/>
      </pc:docMkLst>
      <pc:sldChg chg="addSp delSp modSp mod modTransition delAnim modAnim">
        <pc:chgData name="Jaye Brennan" userId="7a461b05-6819-4822-81e0-32f9d8b2f890" providerId="ADAL" clId="{F5F4348C-6718-4AEB-AC26-604557FA58A3}" dt="2022-04-04T13:51:55.339" v="6" actId="1076"/>
        <pc:sldMkLst>
          <pc:docMk/>
          <pc:sldMk cId="397219719" sldId="288"/>
        </pc:sldMkLst>
        <pc:picChg chg="add del mod">
          <ac:chgData name="Jaye Brennan" userId="7a461b05-6819-4822-81e0-32f9d8b2f890" providerId="ADAL" clId="{F5F4348C-6718-4AEB-AC26-604557FA58A3}" dt="2022-04-04T13:50:51.190" v="3"/>
          <ac:picMkLst>
            <pc:docMk/>
            <pc:sldMk cId="397219719" sldId="288"/>
            <ac:picMk id="2" creationId="{79DCA9FE-1751-429A-AF05-238F1170401E}"/>
          </ac:picMkLst>
        </pc:picChg>
        <pc:picChg chg="add mod">
          <ac:chgData name="Jaye Brennan" userId="7a461b05-6819-4822-81e0-32f9d8b2f890" providerId="ADAL" clId="{F5F4348C-6718-4AEB-AC26-604557FA58A3}" dt="2022-04-04T13:51:55.339" v="6" actId="1076"/>
          <ac:picMkLst>
            <pc:docMk/>
            <pc:sldMk cId="397219719" sldId="288"/>
            <ac:picMk id="3" creationId="{196D7F15-9A6A-4C5B-A4F8-A8F6E1B17964}"/>
          </ac:picMkLst>
        </pc:picChg>
        <pc:picChg chg="del">
          <ac:chgData name="Jaye Brennan" userId="7a461b05-6819-4822-81e0-32f9d8b2f890" providerId="ADAL" clId="{F5F4348C-6718-4AEB-AC26-604557FA58A3}" dt="2022-04-04T13:49:12.269" v="0" actId="478"/>
          <ac:picMkLst>
            <pc:docMk/>
            <pc:sldMk cId="397219719" sldId="288"/>
            <ac:picMk id="5" creationId="{4AF99543-F06E-4A0D-B4B6-DF39E3CF19FE}"/>
          </ac:picMkLst>
        </pc:picChg>
      </pc:sldChg>
    </pc:docChg>
  </pc:docChgLst>
  <pc:docChgLst>
    <pc:chgData name="Jaye Brennan" userId="7a461b05-6819-4822-81e0-32f9d8b2f890" providerId="ADAL" clId="{45E56F20-C8B5-4086-AB26-0505B0002198}"/>
    <pc:docChg chg="undo custSel modSld sldOrd">
      <pc:chgData name="Jaye Brennan" userId="7a461b05-6819-4822-81e0-32f9d8b2f890" providerId="ADAL" clId="{45E56F20-C8B5-4086-AB26-0505B0002198}" dt="2022-04-04T18:21:56.175" v="252"/>
      <pc:docMkLst>
        <pc:docMk/>
      </pc:docMkLst>
      <pc:sldChg chg="ord">
        <pc:chgData name="Jaye Brennan" userId="7a461b05-6819-4822-81e0-32f9d8b2f890" providerId="ADAL" clId="{45E56F20-C8B5-4086-AB26-0505B0002198}" dt="2022-04-04T18:21:56.175" v="252"/>
        <pc:sldMkLst>
          <pc:docMk/>
          <pc:sldMk cId="4065076297" sldId="331"/>
        </pc:sldMkLst>
      </pc:sldChg>
      <pc:sldChg chg="modSp mod ord">
        <pc:chgData name="Jaye Brennan" userId="7a461b05-6819-4822-81e0-32f9d8b2f890" providerId="ADAL" clId="{45E56F20-C8B5-4086-AB26-0505B0002198}" dt="2022-04-04T18:21:43.622" v="248"/>
        <pc:sldMkLst>
          <pc:docMk/>
          <pc:sldMk cId="1266688010" sldId="335"/>
        </pc:sldMkLst>
        <pc:spChg chg="mod">
          <ac:chgData name="Jaye Brennan" userId="7a461b05-6819-4822-81e0-32f9d8b2f890" providerId="ADAL" clId="{45E56F20-C8B5-4086-AB26-0505B0002198}" dt="2022-04-04T18:08:15.091" v="81" actId="20577"/>
          <ac:spMkLst>
            <pc:docMk/>
            <pc:sldMk cId="1266688010" sldId="335"/>
            <ac:spMk id="2" creationId="{00000000-0000-0000-0000-000000000000}"/>
          </ac:spMkLst>
        </pc:spChg>
        <pc:spChg chg="mod">
          <ac:chgData name="Jaye Brennan" userId="7a461b05-6819-4822-81e0-32f9d8b2f890" providerId="ADAL" clId="{45E56F20-C8B5-4086-AB26-0505B0002198}" dt="2022-04-04T18:10:22.789" v="238" actId="6549"/>
          <ac:spMkLst>
            <pc:docMk/>
            <pc:sldMk cId="1266688010" sldId="335"/>
            <ac:spMk id="10" creationId="{00000000-0000-0000-0000-000000000000}"/>
          </ac:spMkLst>
        </pc:spChg>
        <pc:spChg chg="mod ord">
          <ac:chgData name="Jaye Brennan" userId="7a461b05-6819-4822-81e0-32f9d8b2f890" providerId="ADAL" clId="{45E56F20-C8B5-4086-AB26-0505B0002198}" dt="2022-04-04T18:08:38.992" v="84" actId="1076"/>
          <ac:spMkLst>
            <pc:docMk/>
            <pc:sldMk cId="1266688010" sldId="335"/>
            <ac:spMk id="12" creationId="{00000000-0000-0000-0000-000000000000}"/>
          </ac:spMkLst>
        </pc:spChg>
      </pc:sldChg>
      <pc:sldChg chg="addSp delSp modSp mod ord modTransition modAnim">
        <pc:chgData name="Jaye Brennan" userId="7a461b05-6819-4822-81e0-32f9d8b2f890" providerId="ADAL" clId="{45E56F20-C8B5-4086-AB26-0505B0002198}" dt="2022-04-04T18:21:50.964" v="250"/>
        <pc:sldMkLst>
          <pc:docMk/>
          <pc:sldMk cId="565016879" sldId="336"/>
        </pc:sldMkLst>
        <pc:spChg chg="mod">
          <ac:chgData name="Jaye Brennan" userId="7a461b05-6819-4822-81e0-32f9d8b2f890" providerId="ADAL" clId="{45E56F20-C8B5-4086-AB26-0505B0002198}" dt="2022-04-04T18:07:07.155" v="22" actId="20577"/>
          <ac:spMkLst>
            <pc:docMk/>
            <pc:sldMk cId="565016879" sldId="336"/>
            <ac:spMk id="13" creationId="{5ADF2898-8C30-4BD5-8DA1-648AF9645EFC}"/>
          </ac:spMkLst>
        </pc:spChg>
        <pc:picChg chg="del">
          <ac:chgData name="Jaye Brennan" userId="7a461b05-6819-4822-81e0-32f9d8b2f890" providerId="ADAL" clId="{45E56F20-C8B5-4086-AB26-0505B0002198}" dt="2022-04-04T18:13:34.767" v="239"/>
          <ac:picMkLst>
            <pc:docMk/>
            <pc:sldMk cId="565016879" sldId="336"/>
            <ac:picMk id="2" creationId="{FB6BB860-514D-462C-B8A6-59B0AC998E68}"/>
          </ac:picMkLst>
        </pc:picChg>
        <pc:picChg chg="add del mod">
          <ac:chgData name="Jaye Brennan" userId="7a461b05-6819-4822-81e0-32f9d8b2f890" providerId="ADAL" clId="{45E56F20-C8B5-4086-AB26-0505B0002198}" dt="2022-04-04T18:14:19.262" v="241"/>
          <ac:picMkLst>
            <pc:docMk/>
            <pc:sldMk cId="565016879" sldId="336"/>
            <ac:picMk id="3" creationId="{FB63729E-D9A2-4AED-AD65-DDB3D1827B39}"/>
          </ac:picMkLst>
        </pc:picChg>
        <pc:picChg chg="add del mod">
          <ac:chgData name="Jaye Brennan" userId="7a461b05-6819-4822-81e0-32f9d8b2f890" providerId="ADAL" clId="{45E56F20-C8B5-4086-AB26-0505B0002198}" dt="2022-04-04T18:14:58.811" v="243"/>
          <ac:picMkLst>
            <pc:docMk/>
            <pc:sldMk cId="565016879" sldId="336"/>
            <ac:picMk id="4" creationId="{C7572D0B-35EC-40A5-8972-8C42AF654ED8}"/>
          </ac:picMkLst>
        </pc:picChg>
        <pc:picChg chg="add mod">
          <ac:chgData name="Jaye Brennan" userId="7a461b05-6819-4822-81e0-32f9d8b2f890" providerId="ADAL" clId="{45E56F20-C8B5-4086-AB26-0505B0002198}" dt="2022-04-04T18:16:08.485" v="246" actId="1076"/>
          <ac:picMkLst>
            <pc:docMk/>
            <pc:sldMk cId="565016879" sldId="336"/>
            <ac:picMk id="5" creationId="{DA348CA9-F9F0-4EFC-82D2-9003EEB72FB4}"/>
          </ac:picMkLst>
        </pc:picChg>
      </pc:sldChg>
    </pc:docChg>
  </pc:docChgLst>
  <pc:docChgLst>
    <pc:chgData name="Jaye Brennan" userId="7a461b05-6819-4822-81e0-32f9d8b2f890" providerId="ADAL" clId="{ED3DD942-F56D-48A5-BBD3-5943EF7213A5}"/>
    <pc:docChg chg="undo custSel addSld delSld modSld">
      <pc:chgData name="Jaye Brennan" userId="7a461b05-6819-4822-81e0-32f9d8b2f890" providerId="ADAL" clId="{ED3DD942-F56D-48A5-BBD3-5943EF7213A5}" dt="2021-06-15T16:50:39.727" v="526" actId="1036"/>
      <pc:docMkLst>
        <pc:docMk/>
      </pc:docMkLst>
      <pc:sldChg chg="modSp mod">
        <pc:chgData name="Jaye Brennan" userId="7a461b05-6819-4822-81e0-32f9d8b2f890" providerId="ADAL" clId="{ED3DD942-F56D-48A5-BBD3-5943EF7213A5}" dt="2021-06-15T16:15:25.957" v="312" actId="1037"/>
        <pc:sldMkLst>
          <pc:docMk/>
          <pc:sldMk cId="397219719" sldId="288"/>
        </pc:sldMkLst>
        <pc:picChg chg="mod">
          <ac:chgData name="Jaye Brennan" userId="7a461b05-6819-4822-81e0-32f9d8b2f890" providerId="ADAL" clId="{ED3DD942-F56D-48A5-BBD3-5943EF7213A5}" dt="2021-06-15T16:15:25.957" v="312" actId="1037"/>
          <ac:picMkLst>
            <pc:docMk/>
            <pc:sldMk cId="397219719" sldId="288"/>
            <ac:picMk id="5" creationId="{4AF99543-F06E-4A0D-B4B6-DF39E3CF19FE}"/>
          </ac:picMkLst>
        </pc:picChg>
      </pc:sldChg>
      <pc:sldChg chg="modSp mod">
        <pc:chgData name="Jaye Brennan" userId="7a461b05-6819-4822-81e0-32f9d8b2f890" providerId="ADAL" clId="{ED3DD942-F56D-48A5-BBD3-5943EF7213A5}" dt="2021-06-15T16:47:46.687" v="436" actId="1037"/>
        <pc:sldMkLst>
          <pc:docMk/>
          <pc:sldMk cId="2914773687" sldId="320"/>
        </pc:sldMkLst>
        <pc:picChg chg="mod">
          <ac:chgData name="Jaye Brennan" userId="7a461b05-6819-4822-81e0-32f9d8b2f890" providerId="ADAL" clId="{ED3DD942-F56D-48A5-BBD3-5943EF7213A5}" dt="2021-06-15T16:47:46.687" v="436" actId="1037"/>
          <ac:picMkLst>
            <pc:docMk/>
            <pc:sldMk cId="2914773687" sldId="320"/>
            <ac:picMk id="3" creationId="{337B31ED-C0F9-4000-80D8-EE68AA4D8589}"/>
          </ac:picMkLst>
        </pc:picChg>
      </pc:sldChg>
      <pc:sldChg chg="modSp del mod">
        <pc:chgData name="Jaye Brennan" userId="7a461b05-6819-4822-81e0-32f9d8b2f890" providerId="ADAL" clId="{ED3DD942-F56D-48A5-BBD3-5943EF7213A5}" dt="2021-06-15T16:46:30.352" v="413" actId="2696"/>
        <pc:sldMkLst>
          <pc:docMk/>
          <pc:sldMk cId="1785067534" sldId="324"/>
        </pc:sldMkLst>
        <pc:spChg chg="mod">
          <ac:chgData name="Jaye Brennan" userId="7a461b05-6819-4822-81e0-32f9d8b2f890" providerId="ADAL" clId="{ED3DD942-F56D-48A5-BBD3-5943EF7213A5}" dt="2021-06-15T16:41:45.995" v="366" actId="948"/>
          <ac:spMkLst>
            <pc:docMk/>
            <pc:sldMk cId="1785067534" sldId="324"/>
            <ac:spMk id="3" creationId="{00000000-0000-0000-0000-000000000000}"/>
          </ac:spMkLst>
        </pc:spChg>
        <pc:picChg chg="mod">
          <ac:chgData name="Jaye Brennan" userId="7a461b05-6819-4822-81e0-32f9d8b2f890" providerId="ADAL" clId="{ED3DD942-F56D-48A5-BBD3-5943EF7213A5}" dt="2021-06-15T16:44:52.871" v="412" actId="1036"/>
          <ac:picMkLst>
            <pc:docMk/>
            <pc:sldMk cId="1785067534" sldId="324"/>
            <ac:picMk id="4" creationId="{5C360752-EF15-4B8A-A19B-FB32D67EF578}"/>
          </ac:picMkLst>
        </pc:picChg>
      </pc:sldChg>
      <pc:sldChg chg="modSp mod">
        <pc:chgData name="Jaye Brennan" userId="7a461b05-6819-4822-81e0-32f9d8b2f890" providerId="ADAL" clId="{ED3DD942-F56D-48A5-BBD3-5943EF7213A5}" dt="2021-06-15T16:16:12.060" v="348" actId="1036"/>
        <pc:sldMkLst>
          <pc:docMk/>
          <pc:sldMk cId="3321622016" sldId="325"/>
        </pc:sldMkLst>
        <pc:spChg chg="mod">
          <ac:chgData name="Jaye Brennan" userId="7a461b05-6819-4822-81e0-32f9d8b2f890" providerId="ADAL" clId="{ED3DD942-F56D-48A5-BBD3-5943EF7213A5}" dt="2021-06-14T19:05:32.121" v="25" actId="20577"/>
          <ac:spMkLst>
            <pc:docMk/>
            <pc:sldMk cId="3321622016" sldId="325"/>
            <ac:spMk id="3" creationId="{00000000-0000-0000-0000-000000000000}"/>
          </ac:spMkLst>
        </pc:spChg>
        <pc:picChg chg="mod">
          <ac:chgData name="Jaye Brennan" userId="7a461b05-6819-4822-81e0-32f9d8b2f890" providerId="ADAL" clId="{ED3DD942-F56D-48A5-BBD3-5943EF7213A5}" dt="2021-06-15T16:16:12.060" v="348" actId="1036"/>
          <ac:picMkLst>
            <pc:docMk/>
            <pc:sldMk cId="3321622016" sldId="325"/>
            <ac:picMk id="9" creationId="{4055B9BE-C093-4E92-A990-2F2C1642F46F}"/>
          </ac:picMkLst>
        </pc:picChg>
      </pc:sldChg>
      <pc:sldChg chg="modSp mod">
        <pc:chgData name="Jaye Brennan" userId="7a461b05-6819-4822-81e0-32f9d8b2f890" providerId="ADAL" clId="{ED3DD942-F56D-48A5-BBD3-5943EF7213A5}" dt="2021-06-15T16:47:35.440" v="425" actId="1036"/>
        <pc:sldMkLst>
          <pc:docMk/>
          <pc:sldMk cId="2345235332" sldId="327"/>
        </pc:sldMkLst>
        <pc:picChg chg="mod">
          <ac:chgData name="Jaye Brennan" userId="7a461b05-6819-4822-81e0-32f9d8b2f890" providerId="ADAL" clId="{ED3DD942-F56D-48A5-BBD3-5943EF7213A5}" dt="2021-06-15T16:47:35.440" v="425" actId="1036"/>
          <ac:picMkLst>
            <pc:docMk/>
            <pc:sldMk cId="2345235332" sldId="327"/>
            <ac:picMk id="4" creationId="{1DCCCB3D-9C20-4C1B-BD46-0D3B42D68D40}"/>
          </ac:picMkLst>
        </pc:picChg>
      </pc:sldChg>
      <pc:sldChg chg="modSp mod">
        <pc:chgData name="Jaye Brennan" userId="7a461b05-6819-4822-81e0-32f9d8b2f890" providerId="ADAL" clId="{ED3DD942-F56D-48A5-BBD3-5943EF7213A5}" dt="2021-06-15T16:47:56.520" v="443" actId="1038"/>
        <pc:sldMkLst>
          <pc:docMk/>
          <pc:sldMk cId="3713973024" sldId="328"/>
        </pc:sldMkLst>
        <pc:spChg chg="mod">
          <ac:chgData name="Jaye Brennan" userId="7a461b05-6819-4822-81e0-32f9d8b2f890" providerId="ADAL" clId="{ED3DD942-F56D-48A5-BBD3-5943EF7213A5}" dt="2021-06-14T19:14:18.174" v="279" actId="1037"/>
          <ac:spMkLst>
            <pc:docMk/>
            <pc:sldMk cId="3713973024" sldId="328"/>
            <ac:spMk id="2" creationId="{00000000-0000-0000-0000-000000000000}"/>
          </ac:spMkLst>
        </pc:spChg>
        <pc:spChg chg="mod">
          <ac:chgData name="Jaye Brennan" userId="7a461b05-6819-4822-81e0-32f9d8b2f890" providerId="ADAL" clId="{ED3DD942-F56D-48A5-BBD3-5943EF7213A5}" dt="2021-06-14T19:13:58.414" v="242" actId="1038"/>
          <ac:spMkLst>
            <pc:docMk/>
            <pc:sldMk cId="3713973024" sldId="328"/>
            <ac:spMk id="7" creationId="{00000000-0000-0000-0000-000000000000}"/>
          </ac:spMkLst>
        </pc:spChg>
        <pc:spChg chg="mod">
          <ac:chgData name="Jaye Brennan" userId="7a461b05-6819-4822-81e0-32f9d8b2f890" providerId="ADAL" clId="{ED3DD942-F56D-48A5-BBD3-5943EF7213A5}" dt="2021-06-14T19:14:11.022" v="268" actId="1038"/>
          <ac:spMkLst>
            <pc:docMk/>
            <pc:sldMk cId="3713973024" sldId="328"/>
            <ac:spMk id="10" creationId="{00000000-0000-0000-0000-000000000000}"/>
          </ac:spMkLst>
        </pc:spChg>
        <pc:spChg chg="mod">
          <ac:chgData name="Jaye Brennan" userId="7a461b05-6819-4822-81e0-32f9d8b2f890" providerId="ADAL" clId="{ED3DD942-F56D-48A5-BBD3-5943EF7213A5}" dt="2021-06-14T19:14:04.102" v="254" actId="1038"/>
          <ac:spMkLst>
            <pc:docMk/>
            <pc:sldMk cId="3713973024" sldId="328"/>
            <ac:spMk id="13" creationId="{00000000-0000-0000-0000-000000000000}"/>
          </ac:spMkLst>
        </pc:spChg>
        <pc:picChg chg="mod">
          <ac:chgData name="Jaye Brennan" userId="7a461b05-6819-4822-81e0-32f9d8b2f890" providerId="ADAL" clId="{ED3DD942-F56D-48A5-BBD3-5943EF7213A5}" dt="2021-06-14T19:13:53.654" v="231" actId="1038"/>
          <ac:picMkLst>
            <pc:docMk/>
            <pc:sldMk cId="3713973024" sldId="328"/>
            <ac:picMk id="3" creationId="{00000000-0000-0000-0000-000000000000}"/>
          </ac:picMkLst>
        </pc:picChg>
        <pc:picChg chg="mod">
          <ac:chgData name="Jaye Brennan" userId="7a461b05-6819-4822-81e0-32f9d8b2f890" providerId="ADAL" clId="{ED3DD942-F56D-48A5-BBD3-5943EF7213A5}" dt="2021-06-15T16:47:56.520" v="443" actId="1038"/>
          <ac:picMkLst>
            <pc:docMk/>
            <pc:sldMk cId="3713973024" sldId="328"/>
            <ac:picMk id="4" creationId="{E29FBF51-FC49-4F3D-9814-0DE28A9CF5F5}"/>
          </ac:picMkLst>
        </pc:picChg>
      </pc:sldChg>
      <pc:sldChg chg="modSp mod">
        <pc:chgData name="Jaye Brennan" userId="7a461b05-6819-4822-81e0-32f9d8b2f890" providerId="ADAL" clId="{ED3DD942-F56D-48A5-BBD3-5943EF7213A5}" dt="2021-06-15T16:48:05.967" v="448" actId="1035"/>
        <pc:sldMkLst>
          <pc:docMk/>
          <pc:sldMk cId="2501260502" sldId="329"/>
        </pc:sldMkLst>
        <pc:spChg chg="mod">
          <ac:chgData name="Jaye Brennan" userId="7a461b05-6819-4822-81e0-32f9d8b2f890" providerId="ADAL" clId="{ED3DD942-F56D-48A5-BBD3-5943EF7213A5}" dt="2021-06-14T19:12:10.367" v="183" actId="1037"/>
          <ac:spMkLst>
            <pc:docMk/>
            <pc:sldMk cId="2501260502" sldId="329"/>
            <ac:spMk id="2" creationId="{00000000-0000-0000-0000-000000000000}"/>
          </ac:spMkLst>
        </pc:spChg>
        <pc:spChg chg="mod ord">
          <ac:chgData name="Jaye Brennan" userId="7a461b05-6819-4822-81e0-32f9d8b2f890" providerId="ADAL" clId="{ED3DD942-F56D-48A5-BBD3-5943EF7213A5}" dt="2021-06-14T19:11:49.943" v="170" actId="171"/>
          <ac:spMkLst>
            <pc:docMk/>
            <pc:sldMk cId="2501260502" sldId="329"/>
            <ac:spMk id="4" creationId="{00000000-0000-0000-0000-000000000000}"/>
          </ac:spMkLst>
        </pc:spChg>
        <pc:spChg chg="mod">
          <ac:chgData name="Jaye Brennan" userId="7a461b05-6819-4822-81e0-32f9d8b2f890" providerId="ADAL" clId="{ED3DD942-F56D-48A5-BBD3-5943EF7213A5}" dt="2021-06-14T19:11:35.385" v="144" actId="1076"/>
          <ac:spMkLst>
            <pc:docMk/>
            <pc:sldMk cId="2501260502" sldId="329"/>
            <ac:spMk id="10" creationId="{00000000-0000-0000-0000-000000000000}"/>
          </ac:spMkLst>
        </pc:spChg>
        <pc:picChg chg="mod">
          <ac:chgData name="Jaye Brennan" userId="7a461b05-6819-4822-81e0-32f9d8b2f890" providerId="ADAL" clId="{ED3DD942-F56D-48A5-BBD3-5943EF7213A5}" dt="2021-06-15T16:48:05.967" v="448" actId="1035"/>
          <ac:picMkLst>
            <pc:docMk/>
            <pc:sldMk cId="2501260502" sldId="329"/>
            <ac:picMk id="5" creationId="{8D2DA3E6-6222-4663-A339-D6DFDAEB0877}"/>
          </ac:picMkLst>
        </pc:picChg>
      </pc:sldChg>
      <pc:sldChg chg="modSp mod">
        <pc:chgData name="Jaye Brennan" userId="7a461b05-6819-4822-81e0-32f9d8b2f890" providerId="ADAL" clId="{ED3DD942-F56D-48A5-BBD3-5943EF7213A5}" dt="2021-06-15T16:48:19.184" v="459" actId="1038"/>
        <pc:sldMkLst>
          <pc:docMk/>
          <pc:sldMk cId="2110840815" sldId="330"/>
        </pc:sldMkLst>
        <pc:spChg chg="mod">
          <ac:chgData name="Jaye Brennan" userId="7a461b05-6819-4822-81e0-32f9d8b2f890" providerId="ADAL" clId="{ED3DD942-F56D-48A5-BBD3-5943EF7213A5}" dt="2021-06-14T19:14:45.502" v="301" actId="1037"/>
          <ac:spMkLst>
            <pc:docMk/>
            <pc:sldMk cId="2110840815" sldId="330"/>
            <ac:spMk id="2" creationId="{00000000-0000-0000-0000-000000000000}"/>
          </ac:spMkLst>
        </pc:spChg>
        <pc:spChg chg="mod">
          <ac:chgData name="Jaye Brennan" userId="7a461b05-6819-4822-81e0-32f9d8b2f890" providerId="ADAL" clId="{ED3DD942-F56D-48A5-BBD3-5943EF7213A5}" dt="2021-06-14T19:14:36.622" v="290" actId="1038"/>
          <ac:spMkLst>
            <pc:docMk/>
            <pc:sldMk cId="2110840815" sldId="330"/>
            <ac:spMk id="10" creationId="{00000000-0000-0000-0000-000000000000}"/>
          </ac:spMkLst>
        </pc:spChg>
        <pc:picChg chg="mod">
          <ac:chgData name="Jaye Brennan" userId="7a461b05-6819-4822-81e0-32f9d8b2f890" providerId="ADAL" clId="{ED3DD942-F56D-48A5-BBD3-5943EF7213A5}" dt="2021-06-15T16:48:19.184" v="459" actId="1038"/>
          <ac:picMkLst>
            <pc:docMk/>
            <pc:sldMk cId="2110840815" sldId="330"/>
            <ac:picMk id="4" creationId="{04FD613E-3C79-4960-8812-CC7DCF5609F1}"/>
          </ac:picMkLst>
        </pc:picChg>
      </pc:sldChg>
      <pc:sldChg chg="modSp mod">
        <pc:chgData name="Jaye Brennan" userId="7a461b05-6819-4822-81e0-32f9d8b2f890" providerId="ADAL" clId="{ED3DD942-F56D-48A5-BBD3-5943EF7213A5}" dt="2021-06-15T16:48:31.439" v="467" actId="1037"/>
        <pc:sldMkLst>
          <pc:docMk/>
          <pc:sldMk cId="4065076297" sldId="331"/>
        </pc:sldMkLst>
        <pc:picChg chg="mod">
          <ac:chgData name="Jaye Brennan" userId="7a461b05-6819-4822-81e0-32f9d8b2f890" providerId="ADAL" clId="{ED3DD942-F56D-48A5-BBD3-5943EF7213A5}" dt="2021-06-15T16:48:31.439" v="467" actId="1037"/>
          <ac:picMkLst>
            <pc:docMk/>
            <pc:sldMk cId="4065076297" sldId="331"/>
            <ac:picMk id="4" creationId="{8B6C8229-0920-4CEA-90B9-166891D2D57B}"/>
          </ac:picMkLst>
        </pc:picChg>
      </pc:sldChg>
      <pc:sldChg chg="modSp mod">
        <pc:chgData name="Jaye Brennan" userId="7a461b05-6819-4822-81e0-32f9d8b2f890" providerId="ADAL" clId="{ED3DD942-F56D-48A5-BBD3-5943EF7213A5}" dt="2021-06-15T16:48:40.903" v="480" actId="1037"/>
        <pc:sldMkLst>
          <pc:docMk/>
          <pc:sldMk cId="2867843855" sldId="332"/>
        </pc:sldMkLst>
        <pc:picChg chg="mod">
          <ac:chgData name="Jaye Brennan" userId="7a461b05-6819-4822-81e0-32f9d8b2f890" providerId="ADAL" clId="{ED3DD942-F56D-48A5-BBD3-5943EF7213A5}" dt="2021-06-15T16:48:40.903" v="480" actId="1037"/>
          <ac:picMkLst>
            <pc:docMk/>
            <pc:sldMk cId="2867843855" sldId="332"/>
            <ac:picMk id="4" creationId="{B6EBFD78-53BB-41F7-BE33-28180B6956D3}"/>
          </ac:picMkLst>
        </pc:picChg>
      </pc:sldChg>
      <pc:sldChg chg="modSp mod">
        <pc:chgData name="Jaye Brennan" userId="7a461b05-6819-4822-81e0-32f9d8b2f890" providerId="ADAL" clId="{ED3DD942-F56D-48A5-BBD3-5943EF7213A5}" dt="2021-06-15T16:48:49.967" v="486" actId="1038"/>
        <pc:sldMkLst>
          <pc:docMk/>
          <pc:sldMk cId="21266458" sldId="333"/>
        </pc:sldMkLst>
        <pc:picChg chg="mod">
          <ac:chgData name="Jaye Brennan" userId="7a461b05-6819-4822-81e0-32f9d8b2f890" providerId="ADAL" clId="{ED3DD942-F56D-48A5-BBD3-5943EF7213A5}" dt="2021-06-15T16:48:49.967" v="486" actId="1038"/>
          <ac:picMkLst>
            <pc:docMk/>
            <pc:sldMk cId="21266458" sldId="333"/>
            <ac:picMk id="2" creationId="{9D2C1412-99C8-46AE-A21E-CCE663A1C42B}"/>
          </ac:picMkLst>
        </pc:picChg>
      </pc:sldChg>
      <pc:sldChg chg="modSp mod">
        <pc:chgData name="Jaye Brennan" userId="7a461b05-6819-4822-81e0-32f9d8b2f890" providerId="ADAL" clId="{ED3DD942-F56D-48A5-BBD3-5943EF7213A5}" dt="2021-06-15T16:48:59.551" v="498" actId="1037"/>
        <pc:sldMkLst>
          <pc:docMk/>
          <pc:sldMk cId="232262373" sldId="334"/>
        </pc:sldMkLst>
        <pc:picChg chg="mod">
          <ac:chgData name="Jaye Brennan" userId="7a461b05-6819-4822-81e0-32f9d8b2f890" providerId="ADAL" clId="{ED3DD942-F56D-48A5-BBD3-5943EF7213A5}" dt="2021-06-15T16:48:59.551" v="498" actId="1037"/>
          <ac:picMkLst>
            <pc:docMk/>
            <pc:sldMk cId="232262373" sldId="334"/>
            <ac:picMk id="2" creationId="{14F785CC-1C79-4DED-A818-8651A87FFBAB}"/>
          </ac:picMkLst>
        </pc:picChg>
      </pc:sldChg>
      <pc:sldChg chg="modSp mod">
        <pc:chgData name="Jaye Brennan" userId="7a461b05-6819-4822-81e0-32f9d8b2f890" providerId="ADAL" clId="{ED3DD942-F56D-48A5-BBD3-5943EF7213A5}" dt="2021-06-15T16:49:09.496" v="502" actId="1036"/>
        <pc:sldMkLst>
          <pc:docMk/>
          <pc:sldMk cId="1266688010" sldId="335"/>
        </pc:sldMkLst>
        <pc:picChg chg="mod">
          <ac:chgData name="Jaye Brennan" userId="7a461b05-6819-4822-81e0-32f9d8b2f890" providerId="ADAL" clId="{ED3DD942-F56D-48A5-BBD3-5943EF7213A5}" dt="2021-06-15T16:49:09.496" v="502" actId="1036"/>
          <ac:picMkLst>
            <pc:docMk/>
            <pc:sldMk cId="1266688010" sldId="335"/>
            <ac:picMk id="8" creationId="{319BE3B6-BFA5-4F8D-99DE-8E6A49E9BB4E}"/>
          </ac:picMkLst>
        </pc:picChg>
      </pc:sldChg>
      <pc:sldChg chg="modSp mod">
        <pc:chgData name="Jaye Brennan" userId="7a461b05-6819-4822-81e0-32f9d8b2f890" providerId="ADAL" clId="{ED3DD942-F56D-48A5-BBD3-5943EF7213A5}" dt="2021-06-15T16:49:18.183" v="507" actId="1038"/>
        <pc:sldMkLst>
          <pc:docMk/>
          <pc:sldMk cId="565016879" sldId="336"/>
        </pc:sldMkLst>
        <pc:picChg chg="mod">
          <ac:chgData name="Jaye Brennan" userId="7a461b05-6819-4822-81e0-32f9d8b2f890" providerId="ADAL" clId="{ED3DD942-F56D-48A5-BBD3-5943EF7213A5}" dt="2021-06-15T16:49:18.183" v="507" actId="1038"/>
          <ac:picMkLst>
            <pc:docMk/>
            <pc:sldMk cId="565016879" sldId="336"/>
            <ac:picMk id="2" creationId="{FB6BB860-514D-462C-B8A6-59B0AC998E68}"/>
          </ac:picMkLst>
        </pc:picChg>
      </pc:sldChg>
      <pc:sldChg chg="modSp mod">
        <pc:chgData name="Jaye Brennan" userId="7a461b05-6819-4822-81e0-32f9d8b2f890" providerId="ADAL" clId="{ED3DD942-F56D-48A5-BBD3-5943EF7213A5}" dt="2021-06-15T16:16:06.364" v="346" actId="1036"/>
        <pc:sldMkLst>
          <pc:docMk/>
          <pc:sldMk cId="824880137" sldId="338"/>
        </pc:sldMkLst>
        <pc:picChg chg="mod">
          <ac:chgData name="Jaye Brennan" userId="7a461b05-6819-4822-81e0-32f9d8b2f890" providerId="ADAL" clId="{ED3DD942-F56D-48A5-BBD3-5943EF7213A5}" dt="2021-06-15T16:16:06.364" v="346" actId="1036"/>
          <ac:picMkLst>
            <pc:docMk/>
            <pc:sldMk cId="824880137" sldId="338"/>
            <ac:picMk id="6" creationId="{202D47BD-AE3A-4EA3-8873-4C3CBEA0F34B}"/>
          </ac:picMkLst>
        </pc:picChg>
      </pc:sldChg>
      <pc:sldChg chg="delSp modSp mod delAnim">
        <pc:chgData name="Jaye Brennan" userId="7a461b05-6819-4822-81e0-32f9d8b2f890" providerId="ADAL" clId="{ED3DD942-F56D-48A5-BBD3-5943EF7213A5}" dt="2021-06-15T16:50:39.727" v="526" actId="1036"/>
        <pc:sldMkLst>
          <pc:docMk/>
          <pc:sldMk cId="961034980" sldId="339"/>
        </pc:sldMkLst>
        <pc:spChg chg="mod">
          <ac:chgData name="Jaye Brennan" userId="7a461b05-6819-4822-81e0-32f9d8b2f890" providerId="ADAL" clId="{ED3DD942-F56D-48A5-BBD3-5943EF7213A5}" dt="2021-06-15T16:36:40.818" v="362" actId="20577"/>
          <ac:spMkLst>
            <pc:docMk/>
            <pc:sldMk cId="961034980" sldId="339"/>
            <ac:spMk id="3" creationId="{00000000-0000-0000-0000-000000000000}"/>
          </ac:spMkLst>
        </pc:spChg>
        <pc:picChg chg="mod">
          <ac:chgData name="Jaye Brennan" userId="7a461b05-6819-4822-81e0-32f9d8b2f890" providerId="ADAL" clId="{ED3DD942-F56D-48A5-BBD3-5943EF7213A5}" dt="2021-06-15T16:50:39.727" v="526" actId="1036"/>
          <ac:picMkLst>
            <pc:docMk/>
            <pc:sldMk cId="961034980" sldId="339"/>
            <ac:picMk id="7" creationId="{70C3768D-0D17-4C5C-A70C-03CBDA32513B}"/>
          </ac:picMkLst>
        </pc:picChg>
        <pc:picChg chg="del">
          <ac:chgData name="Jaye Brennan" userId="7a461b05-6819-4822-81e0-32f9d8b2f890" providerId="ADAL" clId="{ED3DD942-F56D-48A5-BBD3-5943EF7213A5}" dt="2021-06-15T16:50:15.244" v="509" actId="478"/>
          <ac:picMkLst>
            <pc:docMk/>
            <pc:sldMk cId="961034980" sldId="339"/>
            <ac:picMk id="8" creationId="{E3C1D556-D573-4288-8609-7363A6284F90}"/>
          </ac:picMkLst>
        </pc:picChg>
      </pc:sldChg>
      <pc:sldChg chg="delSp modSp del mod delAnim">
        <pc:chgData name="Jaye Brennan" userId="7a461b05-6819-4822-81e0-32f9d8b2f890" providerId="ADAL" clId="{ED3DD942-F56D-48A5-BBD3-5943EF7213A5}" dt="2021-06-15T16:43:49.531" v="372" actId="2696"/>
        <pc:sldMkLst>
          <pc:docMk/>
          <pc:sldMk cId="3875997264" sldId="340"/>
        </pc:sldMkLst>
        <pc:picChg chg="del mod">
          <ac:chgData name="Jaye Brennan" userId="7a461b05-6819-4822-81e0-32f9d8b2f890" providerId="ADAL" clId="{ED3DD942-F56D-48A5-BBD3-5943EF7213A5}" dt="2021-06-15T16:43:23.846" v="369" actId="21"/>
          <ac:picMkLst>
            <pc:docMk/>
            <pc:sldMk cId="3875997264" sldId="340"/>
            <ac:picMk id="3" creationId="{CD0D4AC5-C27A-4912-B105-C462610475FB}"/>
          </ac:picMkLst>
        </pc:picChg>
      </pc:sldChg>
      <pc:sldChg chg="addSp delSp modSp mod">
        <pc:chgData name="Jaye Brennan" userId="7a461b05-6819-4822-81e0-32f9d8b2f890" providerId="ADAL" clId="{ED3DD942-F56D-48A5-BBD3-5943EF7213A5}" dt="2021-06-15T16:34:45.346" v="355" actId="1035"/>
        <pc:sldMkLst>
          <pc:docMk/>
          <pc:sldMk cId="602290416" sldId="342"/>
        </pc:sldMkLst>
        <pc:spChg chg="mod">
          <ac:chgData name="Jaye Brennan" userId="7a461b05-6819-4822-81e0-32f9d8b2f890" providerId="ADAL" clId="{ED3DD942-F56D-48A5-BBD3-5943EF7213A5}" dt="2021-06-14T19:02:56.729" v="8" actId="20577"/>
          <ac:spMkLst>
            <pc:docMk/>
            <pc:sldMk cId="602290416" sldId="342"/>
            <ac:spMk id="3" creationId="{00000000-0000-0000-0000-000000000000}"/>
          </ac:spMkLst>
        </pc:spChg>
        <pc:picChg chg="add del mod">
          <ac:chgData name="Jaye Brennan" userId="7a461b05-6819-4822-81e0-32f9d8b2f890" providerId="ADAL" clId="{ED3DD942-F56D-48A5-BBD3-5943EF7213A5}" dt="2021-06-15T16:34:32.126" v="352"/>
          <ac:picMkLst>
            <pc:docMk/>
            <pc:sldMk cId="602290416" sldId="342"/>
            <ac:picMk id="4" creationId="{BE8FA144-D94A-4E74-A730-BC83BEC8DE36}"/>
          </ac:picMkLst>
        </pc:picChg>
        <pc:picChg chg="del mod">
          <ac:chgData name="Jaye Brennan" userId="7a461b05-6819-4822-81e0-32f9d8b2f890" providerId="ADAL" clId="{ED3DD942-F56D-48A5-BBD3-5943EF7213A5}" dt="2021-06-15T16:32:47.671" v="351"/>
          <ac:picMkLst>
            <pc:docMk/>
            <pc:sldMk cId="602290416" sldId="342"/>
            <ac:picMk id="5" creationId="{C912BB35-DC10-4FEF-A5B8-F39F461EB193}"/>
          </ac:picMkLst>
        </pc:picChg>
        <pc:picChg chg="add mod">
          <ac:chgData name="Jaye Brennan" userId="7a461b05-6819-4822-81e0-32f9d8b2f890" providerId="ADAL" clId="{ED3DD942-F56D-48A5-BBD3-5943EF7213A5}" dt="2021-06-15T16:34:45.346" v="355" actId="1035"/>
          <ac:picMkLst>
            <pc:docMk/>
            <pc:sldMk cId="602290416" sldId="342"/>
            <ac:picMk id="6" creationId="{C64314DA-3AE1-4A6E-9217-BB3F73F4D926}"/>
          </ac:picMkLst>
        </pc:picChg>
      </pc:sldChg>
      <pc:sldChg chg="modSp mod">
        <pc:chgData name="Jaye Brennan" userId="7a461b05-6819-4822-81e0-32f9d8b2f890" providerId="ADAL" clId="{ED3DD942-F56D-48A5-BBD3-5943EF7213A5}" dt="2021-06-15T16:44:22.257" v="406" actId="1036"/>
        <pc:sldMkLst>
          <pc:docMk/>
          <pc:sldMk cId="3782526980" sldId="343"/>
        </pc:sldMkLst>
        <pc:picChg chg="mod">
          <ac:chgData name="Jaye Brennan" userId="7a461b05-6819-4822-81e0-32f9d8b2f890" providerId="ADAL" clId="{ED3DD942-F56D-48A5-BBD3-5943EF7213A5}" dt="2021-06-15T16:44:22.257" v="406" actId="1036"/>
          <ac:picMkLst>
            <pc:docMk/>
            <pc:sldMk cId="3782526980" sldId="343"/>
            <ac:picMk id="3" creationId="{F652DD09-4318-404D-AE32-5ED3DFDFE8B9}"/>
          </ac:picMkLst>
        </pc:picChg>
      </pc:sldChg>
      <pc:sldChg chg="addSp delSp modSp add mod delAnim modAnim">
        <pc:chgData name="Jaye Brennan" userId="7a461b05-6819-4822-81e0-32f9d8b2f890" providerId="ADAL" clId="{ED3DD942-F56D-48A5-BBD3-5943EF7213A5}" dt="2021-06-15T16:44:09.809" v="389" actId="1037"/>
        <pc:sldMkLst>
          <pc:docMk/>
          <pc:sldMk cId="3876956332" sldId="344"/>
        </pc:sldMkLst>
        <pc:picChg chg="add mod">
          <ac:chgData name="Jaye Brennan" userId="7a461b05-6819-4822-81e0-32f9d8b2f890" providerId="ADAL" clId="{ED3DD942-F56D-48A5-BBD3-5943EF7213A5}" dt="2021-06-15T16:44:09.809" v="389" actId="1037"/>
          <ac:picMkLst>
            <pc:docMk/>
            <pc:sldMk cId="3876956332" sldId="344"/>
            <ac:picMk id="9" creationId="{70A98832-9989-4BA3-9B4C-2CE608FA35D6}"/>
          </ac:picMkLst>
        </pc:picChg>
        <pc:picChg chg="del">
          <ac:chgData name="Jaye Brennan" userId="7a461b05-6819-4822-81e0-32f9d8b2f890" providerId="ADAL" clId="{ED3DD942-F56D-48A5-BBD3-5943EF7213A5}" dt="2021-06-15T16:43:40.949" v="371" actId="478"/>
          <ac:picMkLst>
            <pc:docMk/>
            <pc:sldMk cId="3876956332" sldId="344"/>
            <ac:picMk id="13" creationId="{9C2098DB-2951-4563-B036-51D0A2A2DFC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1854F0-F86A-4BDA-84AE-3E2E1BF16E5E}"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334E7-BE66-4C3E-95AD-698912F55D3F}" type="slidenum">
              <a:rPr lang="en-US" smtClean="0"/>
              <a:t>‹#›</a:t>
            </a:fld>
            <a:endParaRPr lang="en-US"/>
          </a:p>
        </p:txBody>
      </p:sp>
    </p:spTree>
    <p:extLst>
      <p:ext uri="{BB962C8B-B14F-4D97-AF65-F5344CB8AC3E}">
        <p14:creationId xmlns:p14="http://schemas.microsoft.com/office/powerpoint/2010/main" val="4142240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2</a:t>
            </a:fld>
            <a:endParaRPr lang="en-US"/>
          </a:p>
        </p:txBody>
      </p:sp>
    </p:spTree>
    <p:extLst>
      <p:ext uri="{BB962C8B-B14F-4D97-AF65-F5344CB8AC3E}">
        <p14:creationId xmlns:p14="http://schemas.microsoft.com/office/powerpoint/2010/main" val="3050852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11</a:t>
            </a:fld>
            <a:endParaRPr lang="en-US"/>
          </a:p>
        </p:txBody>
      </p:sp>
    </p:spTree>
    <p:extLst>
      <p:ext uri="{BB962C8B-B14F-4D97-AF65-F5344CB8AC3E}">
        <p14:creationId xmlns:p14="http://schemas.microsoft.com/office/powerpoint/2010/main" val="2242588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12</a:t>
            </a:fld>
            <a:endParaRPr lang="en-US"/>
          </a:p>
        </p:txBody>
      </p:sp>
    </p:spTree>
    <p:extLst>
      <p:ext uri="{BB962C8B-B14F-4D97-AF65-F5344CB8AC3E}">
        <p14:creationId xmlns:p14="http://schemas.microsoft.com/office/powerpoint/2010/main" val="3396955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13</a:t>
            </a:fld>
            <a:endParaRPr lang="en-US"/>
          </a:p>
        </p:txBody>
      </p:sp>
    </p:spTree>
    <p:extLst>
      <p:ext uri="{BB962C8B-B14F-4D97-AF65-F5344CB8AC3E}">
        <p14:creationId xmlns:p14="http://schemas.microsoft.com/office/powerpoint/2010/main" val="1639537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14</a:t>
            </a:fld>
            <a:endParaRPr lang="en-US"/>
          </a:p>
        </p:txBody>
      </p:sp>
    </p:spTree>
    <p:extLst>
      <p:ext uri="{BB962C8B-B14F-4D97-AF65-F5344CB8AC3E}">
        <p14:creationId xmlns:p14="http://schemas.microsoft.com/office/powerpoint/2010/main" val="884157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15</a:t>
            </a:fld>
            <a:endParaRPr lang="en-US"/>
          </a:p>
        </p:txBody>
      </p:sp>
    </p:spTree>
    <p:extLst>
      <p:ext uri="{BB962C8B-B14F-4D97-AF65-F5344CB8AC3E}">
        <p14:creationId xmlns:p14="http://schemas.microsoft.com/office/powerpoint/2010/main" val="2360433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16</a:t>
            </a:fld>
            <a:endParaRPr lang="en-US"/>
          </a:p>
        </p:txBody>
      </p:sp>
    </p:spTree>
    <p:extLst>
      <p:ext uri="{BB962C8B-B14F-4D97-AF65-F5344CB8AC3E}">
        <p14:creationId xmlns:p14="http://schemas.microsoft.com/office/powerpoint/2010/main" val="2628485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17</a:t>
            </a:fld>
            <a:endParaRPr lang="en-US"/>
          </a:p>
        </p:txBody>
      </p:sp>
    </p:spTree>
    <p:extLst>
      <p:ext uri="{BB962C8B-B14F-4D97-AF65-F5344CB8AC3E}">
        <p14:creationId xmlns:p14="http://schemas.microsoft.com/office/powerpoint/2010/main" val="2864945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8F0B7-D09F-4ABD-8843-7F5473660EF8}" type="slidenum">
              <a:rPr lang="en-US" smtClean="0"/>
              <a:t>18</a:t>
            </a:fld>
            <a:endParaRPr lang="en-US" dirty="0"/>
          </a:p>
        </p:txBody>
      </p:sp>
    </p:spTree>
    <p:extLst>
      <p:ext uri="{BB962C8B-B14F-4D97-AF65-F5344CB8AC3E}">
        <p14:creationId xmlns:p14="http://schemas.microsoft.com/office/powerpoint/2010/main" val="4019444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8F0B7-D09F-4ABD-8843-7F5473660EF8}" type="slidenum">
              <a:rPr lang="en-US" smtClean="0"/>
              <a:t>19</a:t>
            </a:fld>
            <a:endParaRPr lang="en-US" dirty="0"/>
          </a:p>
        </p:txBody>
      </p:sp>
    </p:spTree>
    <p:extLst>
      <p:ext uri="{BB962C8B-B14F-4D97-AF65-F5344CB8AC3E}">
        <p14:creationId xmlns:p14="http://schemas.microsoft.com/office/powerpoint/2010/main" val="1469393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20</a:t>
            </a:fld>
            <a:endParaRPr lang="en-US"/>
          </a:p>
        </p:txBody>
      </p:sp>
    </p:spTree>
    <p:extLst>
      <p:ext uri="{BB962C8B-B14F-4D97-AF65-F5344CB8AC3E}">
        <p14:creationId xmlns:p14="http://schemas.microsoft.com/office/powerpoint/2010/main" val="1023132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3</a:t>
            </a:fld>
            <a:endParaRPr lang="en-US"/>
          </a:p>
        </p:txBody>
      </p:sp>
    </p:spTree>
    <p:extLst>
      <p:ext uri="{BB962C8B-B14F-4D97-AF65-F5344CB8AC3E}">
        <p14:creationId xmlns:p14="http://schemas.microsoft.com/office/powerpoint/2010/main" val="240614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4</a:t>
            </a:fld>
            <a:endParaRPr lang="en-US"/>
          </a:p>
        </p:txBody>
      </p:sp>
    </p:spTree>
    <p:extLst>
      <p:ext uri="{BB962C8B-B14F-4D97-AF65-F5344CB8AC3E}">
        <p14:creationId xmlns:p14="http://schemas.microsoft.com/office/powerpoint/2010/main" val="4097606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5</a:t>
            </a:fld>
            <a:endParaRPr lang="en-US"/>
          </a:p>
        </p:txBody>
      </p:sp>
    </p:spTree>
    <p:extLst>
      <p:ext uri="{BB962C8B-B14F-4D97-AF65-F5344CB8AC3E}">
        <p14:creationId xmlns:p14="http://schemas.microsoft.com/office/powerpoint/2010/main" val="610708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6</a:t>
            </a:fld>
            <a:endParaRPr lang="en-US"/>
          </a:p>
        </p:txBody>
      </p:sp>
    </p:spTree>
    <p:extLst>
      <p:ext uri="{BB962C8B-B14F-4D97-AF65-F5344CB8AC3E}">
        <p14:creationId xmlns:p14="http://schemas.microsoft.com/office/powerpoint/2010/main" val="1207054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7</a:t>
            </a:fld>
            <a:endParaRPr lang="en-US"/>
          </a:p>
        </p:txBody>
      </p:sp>
    </p:spTree>
    <p:extLst>
      <p:ext uri="{BB962C8B-B14F-4D97-AF65-F5344CB8AC3E}">
        <p14:creationId xmlns:p14="http://schemas.microsoft.com/office/powerpoint/2010/main" val="1471686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8</a:t>
            </a:fld>
            <a:endParaRPr lang="en-US"/>
          </a:p>
        </p:txBody>
      </p:sp>
    </p:spTree>
    <p:extLst>
      <p:ext uri="{BB962C8B-B14F-4D97-AF65-F5344CB8AC3E}">
        <p14:creationId xmlns:p14="http://schemas.microsoft.com/office/powerpoint/2010/main" val="3780492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8F0B7-D09F-4ABD-8843-7F5473660EF8}" type="slidenum">
              <a:rPr lang="en-US" smtClean="0"/>
              <a:t>9</a:t>
            </a:fld>
            <a:endParaRPr lang="en-US"/>
          </a:p>
        </p:txBody>
      </p:sp>
    </p:spTree>
    <p:extLst>
      <p:ext uri="{BB962C8B-B14F-4D97-AF65-F5344CB8AC3E}">
        <p14:creationId xmlns:p14="http://schemas.microsoft.com/office/powerpoint/2010/main" val="359173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868F0B7-D09F-4ABD-8843-7F5473660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588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2524945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2519914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6DBED0-C11F-444B-9F02-AE97208C2C30}"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657084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6DBED0-C11F-444B-9F02-AE97208C2C30}"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673454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6DBED0-C11F-444B-9F02-AE97208C2C30}"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1660450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6DBED0-C11F-444B-9F02-AE97208C2C30}"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359373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DBED0-C11F-444B-9F02-AE97208C2C30}" type="datetimeFigureOut">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665493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6DBED0-C11F-444B-9F02-AE97208C2C30}"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122820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6DBED0-C11F-444B-9F02-AE97208C2C30}"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1997646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2500024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extLst>
      <p:ext uri="{BB962C8B-B14F-4D97-AF65-F5344CB8AC3E}">
        <p14:creationId xmlns:p14="http://schemas.microsoft.com/office/powerpoint/2010/main" val="2071715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6DBED0-C11F-444B-9F02-AE97208C2C30}"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6DBED0-C11F-444B-9F02-AE97208C2C30}"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6DBED0-C11F-444B-9F02-AE97208C2C30}"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6DBED0-C11F-444B-9F02-AE97208C2C30}"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DBED0-C11F-444B-9F02-AE97208C2C30}" type="datetimeFigureOut">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6DBED0-C11F-444B-9F02-AE97208C2C30}"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6DBED0-C11F-444B-9F02-AE97208C2C30}"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C6DBED0-C11F-444B-9F02-AE97208C2C30}" type="datetimeFigureOut">
              <a:rPr lang="en-US" smtClean="0"/>
              <a:t>4/7/2022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3789660-3DEF-BC41-9D56-BE3078787933}" type="slidenum">
              <a:rPr lang="en-US" smtClean="0"/>
              <a:t>‹#›</a:t>
            </a:fld>
            <a:endParaRPr lang="en-US"/>
          </a:p>
        </p:txBody>
      </p:sp>
    </p:spTree>
    <p:extLst>
      <p:ext uri="{BB962C8B-B14F-4D97-AF65-F5344CB8AC3E}">
        <p14:creationId xmlns:p14="http://schemas.microsoft.com/office/powerpoint/2010/main" val="254402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C6DBED0-C11F-444B-9F02-AE97208C2C30}" type="datetimeFigureOut">
              <a:rPr lang="en-US" smtClean="0"/>
              <a:t>4/7/2022</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3789660-3DEF-BC41-9D56-BE3078787933}" type="slidenum">
              <a:rPr lang="en-US" smtClean="0"/>
              <a:t>‹#›</a:t>
            </a:fld>
            <a:endParaRPr lang="en-US"/>
          </a:p>
        </p:txBody>
      </p:sp>
    </p:spTree>
    <p:extLst>
      <p:ext uri="{BB962C8B-B14F-4D97-AF65-F5344CB8AC3E}">
        <p14:creationId xmlns:p14="http://schemas.microsoft.com/office/powerpoint/2010/main" val="32039731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myrecordtracker.com/Organization/Requirement?a=Bz1bFIPgfjo%3D" TargetMode="External"/><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jpascarosa@northampton.edu" TargetMode="External"/><Relationship Id="rId5" Type="http://schemas.openxmlformats.org/officeDocument/2006/relationships/hyperlink" Target="mailto:myrecordtracker@verticalscreen.com"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2.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hyperlink" Target="mailto:myrecordtracker@verticalscreen.com"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picserver.org/t/thank-you.html" TargetMode="External"/><Relationship Id="rId5" Type="http://schemas.openxmlformats.org/officeDocument/2006/relationships/image" Target="../media/image23.jp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myrecordtracker.com/Member/Profile?a=78EjxjR9%2Bq8%3D" TargetMode="External"/><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hyperlink" Target="http://www.myrecordtracker.com/"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000151" y="4237847"/>
            <a:ext cx="5011289" cy="523220"/>
          </a:xfrm>
          <a:prstGeom prst="rect">
            <a:avLst/>
          </a:prstGeom>
          <a:noFill/>
        </p:spPr>
        <p:txBody>
          <a:bodyPr wrap="square" rtlCol="0">
            <a:spAutoFit/>
          </a:bodyPr>
          <a:lstStyle/>
          <a:p>
            <a:pPr algn="r" defTabSz="685783"/>
            <a:r>
              <a:rPr lang="en-US" sz="2800" spc="100" dirty="0" err="1">
                <a:solidFill>
                  <a:prstClr val="black">
                    <a:lumMod val="75000"/>
                    <a:lumOff val="25000"/>
                  </a:prstClr>
                </a:solidFill>
                <a:latin typeface="Calibri" panose="020F0502020204030204"/>
              </a:rPr>
              <a:t>myRecordTracker</a:t>
            </a:r>
            <a:r>
              <a:rPr lang="en-US" sz="2800" spc="100" dirty="0">
                <a:solidFill>
                  <a:prstClr val="black">
                    <a:lumMod val="75000"/>
                    <a:lumOff val="25000"/>
                  </a:prstClr>
                </a:solidFill>
                <a:latin typeface="Calibri" panose="020F0502020204030204"/>
              </a:rPr>
              <a:t>® Instructions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97219719"/>
      </p:ext>
    </p:extLst>
  </p:cSld>
  <p:clrMapOvr>
    <a:masterClrMapping/>
  </p:clrMapOvr>
  <mc:AlternateContent xmlns:mc="http://schemas.openxmlformats.org/markup-compatibility/2006">
    <mc:Choice xmlns:p14="http://schemas.microsoft.com/office/powerpoint/2010/main" Requires="p14">
      <p:transition spd="slow" p14:dur="2000" advTm="28825"/>
    </mc:Choice>
    <mc:Fallback>
      <p:transition spd="slow" advTm="28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42"/>
            <a:ext cx="9144000" cy="822694"/>
          </a:xfrm>
        </p:spPr>
        <p:txBody>
          <a:bodyPr>
            <a:normAutofit/>
          </a:bodyPr>
          <a:lstStyle/>
          <a:p>
            <a:pPr marL="231775">
              <a:spcAft>
                <a:spcPts val="1200"/>
              </a:spcAft>
            </a:pPr>
            <a:r>
              <a:rPr lang="en-US" sz="3600" spc="100" dirty="0">
                <a:solidFill>
                  <a:schemeClr val="accent2">
                    <a:lumMod val="75000"/>
                  </a:schemeClr>
                </a:solidFill>
                <a:latin typeface="+mn-lt"/>
              </a:rPr>
              <a:t>my</a:t>
            </a:r>
            <a:r>
              <a:rPr lang="en-US" sz="3600" b="1" spc="100" dirty="0">
                <a:solidFill>
                  <a:schemeClr val="accent2">
                    <a:lumMod val="75000"/>
                  </a:schemeClr>
                </a:solidFill>
                <a:latin typeface="+mn-lt"/>
              </a:rPr>
              <a:t>Record</a:t>
            </a:r>
            <a:r>
              <a:rPr lang="en-US" sz="3600" spc="100" dirty="0">
                <a:solidFill>
                  <a:schemeClr val="accent2">
                    <a:lumMod val="75000"/>
                  </a:schemeClr>
                </a:solidFill>
                <a:latin typeface="+mn-lt"/>
              </a:rPr>
              <a:t>Tracker® </a:t>
            </a:r>
            <a:r>
              <a:rPr lang="en-US" sz="4000" b="1" spc="100" dirty="0">
                <a:solidFill>
                  <a:schemeClr val="accent2">
                    <a:lumMod val="75000"/>
                  </a:schemeClr>
                </a:solidFill>
                <a:latin typeface="+mn-lt"/>
              </a:rPr>
              <a:t>YES/NO QUESTIONS</a:t>
            </a:r>
            <a:endParaRPr lang="en-US" sz="3600" b="1" spc="100" dirty="0">
              <a:latin typeface="+mn-lt"/>
            </a:endParaRPr>
          </a:p>
        </p:txBody>
      </p:sp>
      <p:sp>
        <p:nvSpPr>
          <p:cNvPr id="10" name="Content Placeholder 2"/>
          <p:cNvSpPr>
            <a:spLocks noGrp="1"/>
          </p:cNvSpPr>
          <p:nvPr>
            <p:ph idx="1"/>
          </p:nvPr>
        </p:nvSpPr>
        <p:spPr>
          <a:xfrm>
            <a:off x="7034" y="968055"/>
            <a:ext cx="4681004" cy="3710735"/>
          </a:xfrm>
        </p:spPr>
        <p:txBody>
          <a:bodyPr>
            <a:noAutofit/>
          </a:bodyPr>
          <a:lstStyle/>
          <a:p>
            <a:pPr marL="287338" indent="-287338">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sz="2400" dirty="0"/>
              <a:t>Click on </a:t>
            </a:r>
            <a:r>
              <a:rPr lang="en-US" sz="2400" b="1" dirty="0">
                <a:solidFill>
                  <a:schemeClr val="accent5">
                    <a:lumMod val="75000"/>
                  </a:schemeClr>
                </a:solidFill>
              </a:rPr>
              <a:t>(Not Answered) </a:t>
            </a:r>
            <a:r>
              <a:rPr lang="en-US" sz="2400" dirty="0"/>
              <a:t>to indicate </a:t>
            </a:r>
            <a:r>
              <a:rPr lang="en-US" sz="2400" b="1" dirty="0">
                <a:solidFill>
                  <a:schemeClr val="accent5">
                    <a:lumMod val="75000"/>
                  </a:schemeClr>
                </a:solidFill>
              </a:rPr>
              <a:t>YES</a:t>
            </a:r>
            <a:r>
              <a:rPr lang="en-US" sz="2400" dirty="0"/>
              <a:t> or </a:t>
            </a:r>
            <a:r>
              <a:rPr lang="en-US" sz="2400" b="1" dirty="0">
                <a:solidFill>
                  <a:schemeClr val="accent5">
                    <a:lumMod val="75000"/>
                  </a:schemeClr>
                </a:solidFill>
              </a:rPr>
              <a:t>NO</a:t>
            </a:r>
            <a:r>
              <a:rPr lang="en-US" sz="2400" dirty="0"/>
              <a:t> response</a:t>
            </a:r>
          </a:p>
          <a:p>
            <a:pPr marL="287338" indent="-287338">
              <a:lnSpc>
                <a:spcPct val="100000"/>
              </a:lnSpc>
              <a:spcBef>
                <a:spcPts val="0"/>
              </a:spcBef>
              <a:spcAft>
                <a:spcPts val="600"/>
              </a:spcAft>
              <a:buFont typeface="Wingdings" panose="05000000000000000000" pitchFamily="2" charset="2"/>
              <a:buChar char="Ø"/>
              <a:tabLst>
                <a:tab pos="255985" algn="l"/>
                <a:tab pos="2099072" algn="l"/>
                <a:tab pos="4502944" algn="l"/>
              </a:tabLst>
            </a:pPr>
            <a:endParaRPr lang="en-US" sz="800" dirty="0"/>
          </a:p>
          <a:p>
            <a:pPr marL="741363" lvl="2" indent="-398463">
              <a:lnSpc>
                <a:spcPct val="100000"/>
              </a:lnSpc>
              <a:spcBef>
                <a:spcPts val="0"/>
              </a:spcBef>
              <a:spcAft>
                <a:spcPts val="600"/>
              </a:spcAft>
              <a:buFont typeface="Wingdings" panose="05000000000000000000" pitchFamily="2" charset="2"/>
              <a:buChar char="q"/>
              <a:tabLst>
                <a:tab pos="255588" algn="l"/>
                <a:tab pos="1027113" algn="l"/>
                <a:tab pos="2098675" algn="l"/>
                <a:tab pos="4502150" algn="l"/>
              </a:tabLst>
            </a:pPr>
            <a:r>
              <a:rPr lang="en-US" sz="2400" b="1" dirty="0">
                <a:solidFill>
                  <a:srgbClr val="C00000"/>
                </a:solidFill>
              </a:rPr>
              <a:t>YES =</a:t>
            </a:r>
          </a:p>
          <a:p>
            <a:pPr marL="1084263" lvl="4" indent="-398463">
              <a:lnSpc>
                <a:spcPct val="100000"/>
              </a:lnSpc>
              <a:spcBef>
                <a:spcPts val="0"/>
              </a:spcBef>
              <a:spcAft>
                <a:spcPts val="600"/>
              </a:spcAft>
              <a:buFont typeface="Wingdings" panose="05000000000000000000" pitchFamily="2" charset="2"/>
              <a:buChar char="ü"/>
              <a:tabLst>
                <a:tab pos="255588" algn="l"/>
                <a:tab pos="1027113" algn="l"/>
                <a:tab pos="2098675" algn="l"/>
                <a:tab pos="4502150" algn="l"/>
              </a:tabLst>
            </a:pPr>
            <a:r>
              <a:rPr lang="en-US" sz="2250" b="1" dirty="0">
                <a:solidFill>
                  <a:schemeClr val="accent5">
                    <a:lumMod val="75000"/>
                  </a:schemeClr>
                </a:solidFill>
              </a:rPr>
              <a:t>Positive Background</a:t>
            </a:r>
          </a:p>
          <a:p>
            <a:pPr marL="1084263" lvl="4" indent="-398463">
              <a:lnSpc>
                <a:spcPct val="100000"/>
              </a:lnSpc>
              <a:spcBef>
                <a:spcPts val="0"/>
              </a:spcBef>
              <a:spcAft>
                <a:spcPts val="600"/>
              </a:spcAft>
              <a:buFont typeface="Wingdings" panose="05000000000000000000" pitchFamily="2" charset="2"/>
              <a:buChar char="ü"/>
              <a:tabLst>
                <a:tab pos="255588" algn="l"/>
                <a:tab pos="1027113" algn="l"/>
                <a:tab pos="2098675" algn="l"/>
                <a:tab pos="4502150" algn="l"/>
              </a:tabLst>
            </a:pPr>
            <a:r>
              <a:rPr lang="en-US" sz="2250" b="1" dirty="0">
                <a:solidFill>
                  <a:schemeClr val="accent5">
                    <a:lumMod val="75000"/>
                  </a:schemeClr>
                </a:solidFill>
              </a:rPr>
              <a:t>Work for Healthcare Facility</a:t>
            </a:r>
          </a:p>
          <a:p>
            <a:pPr marL="746125" lvl="2" indent="-403225">
              <a:lnSpc>
                <a:spcPct val="100000"/>
              </a:lnSpc>
              <a:spcBef>
                <a:spcPts val="0"/>
              </a:spcBef>
              <a:spcAft>
                <a:spcPts val="600"/>
              </a:spcAft>
              <a:buFont typeface="Wingdings" panose="05000000000000000000" pitchFamily="2" charset="2"/>
              <a:buChar char="q"/>
              <a:tabLst>
                <a:tab pos="255985" algn="l"/>
                <a:tab pos="2099072" algn="l"/>
                <a:tab pos="4502944" algn="l"/>
              </a:tabLst>
            </a:pPr>
            <a:r>
              <a:rPr lang="en-US" sz="2400" b="1" dirty="0">
                <a:solidFill>
                  <a:srgbClr val="C00000"/>
                </a:solidFill>
              </a:rPr>
              <a:t>NO =</a:t>
            </a:r>
          </a:p>
          <a:p>
            <a:pPr marL="1084263" lvl="4" indent="-398463">
              <a:lnSpc>
                <a:spcPct val="100000"/>
              </a:lnSpc>
              <a:spcBef>
                <a:spcPts val="0"/>
              </a:spcBef>
              <a:spcAft>
                <a:spcPts val="600"/>
              </a:spcAft>
              <a:buFont typeface="Wingdings" panose="05000000000000000000" pitchFamily="2" charset="2"/>
              <a:buChar char="ü"/>
              <a:tabLst>
                <a:tab pos="255588" algn="l"/>
                <a:tab pos="1027113" algn="l"/>
                <a:tab pos="2098675" algn="l"/>
                <a:tab pos="4502150" algn="l"/>
              </a:tabLst>
            </a:pPr>
            <a:r>
              <a:rPr lang="en-US" sz="2400" b="1" dirty="0">
                <a:solidFill>
                  <a:schemeClr val="accent5">
                    <a:lumMod val="75000"/>
                  </a:schemeClr>
                </a:solidFill>
              </a:rPr>
              <a:t>Nothing on Clearances</a:t>
            </a:r>
          </a:p>
          <a:p>
            <a:pPr marL="1084263" lvl="4" indent="-398463">
              <a:lnSpc>
                <a:spcPct val="100000"/>
              </a:lnSpc>
              <a:spcBef>
                <a:spcPts val="0"/>
              </a:spcBef>
              <a:spcAft>
                <a:spcPts val="600"/>
              </a:spcAft>
              <a:buFont typeface="Wingdings" panose="05000000000000000000" pitchFamily="2" charset="2"/>
              <a:buChar char="ü"/>
              <a:tabLst>
                <a:tab pos="255588" algn="l"/>
                <a:tab pos="1027113" algn="l"/>
                <a:tab pos="2098675" algn="l"/>
                <a:tab pos="4502150" algn="l"/>
              </a:tabLst>
            </a:pPr>
            <a:r>
              <a:rPr lang="en-US" sz="2400" b="1" dirty="0">
                <a:solidFill>
                  <a:schemeClr val="accent5">
                    <a:lumMod val="75000"/>
                  </a:schemeClr>
                </a:solidFill>
              </a:rPr>
              <a:t>Don’t work in Healthcare</a:t>
            </a:r>
          </a:p>
          <a:p>
            <a:pPr marL="746125" lvl="2" indent="-403225">
              <a:lnSpc>
                <a:spcPct val="100000"/>
              </a:lnSpc>
              <a:spcBef>
                <a:spcPts val="0"/>
              </a:spcBef>
              <a:spcAft>
                <a:spcPts val="600"/>
              </a:spcAft>
              <a:buFont typeface="Wingdings" panose="05000000000000000000" pitchFamily="2" charset="2"/>
              <a:buChar char="q"/>
              <a:tabLst>
                <a:tab pos="255985" algn="l"/>
                <a:tab pos="2099072" algn="l"/>
                <a:tab pos="4502944" algn="l"/>
              </a:tabLst>
            </a:pPr>
            <a:endParaRPr lang="en-US" sz="2400" b="1" dirty="0">
              <a:solidFill>
                <a:schemeClr val="accent5">
                  <a:lumMod val="75000"/>
                </a:schemeClr>
              </a:solidFill>
            </a:endParaRPr>
          </a:p>
          <a:p>
            <a:pPr marL="746125" lvl="2" indent="-403225">
              <a:lnSpc>
                <a:spcPct val="100000"/>
              </a:lnSpc>
              <a:spcBef>
                <a:spcPts val="0"/>
              </a:spcBef>
              <a:spcAft>
                <a:spcPts val="3000"/>
              </a:spcAft>
              <a:buFont typeface="Wingdings" panose="05000000000000000000" pitchFamily="2" charset="2"/>
              <a:buChar char="q"/>
              <a:tabLst>
                <a:tab pos="255985" algn="l"/>
                <a:tab pos="2099072" algn="l"/>
                <a:tab pos="4502944" algn="l"/>
              </a:tabLst>
            </a:pPr>
            <a:endParaRPr lang="en-US" b="1" dirty="0">
              <a:solidFill>
                <a:schemeClr val="tx2">
                  <a:lumMod val="40000"/>
                  <a:lumOff val="60000"/>
                </a:schemeClr>
              </a:solidFill>
            </a:endParaRP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dirty="0">
              <a:solidFill>
                <a:srgbClr val="94D7E4">
                  <a:lumMod val="40000"/>
                  <a:lumOff val="60000"/>
                </a:srgbClr>
              </a:solidFill>
            </a:endParaRPr>
          </a:p>
        </p:txBody>
      </p:sp>
      <p:pic>
        <p:nvPicPr>
          <p:cNvPr id="9" name="Picture 8">
            <a:extLst>
              <a:ext uri="{FF2B5EF4-FFF2-40B4-BE49-F238E27FC236}">
                <a16:creationId xmlns:a16="http://schemas.microsoft.com/office/drawing/2014/main" id="{8468ED5F-A27B-4502-BFF6-F1A611E50D5C}"/>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4010122" y="968056"/>
            <a:ext cx="4922133" cy="14952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8" name="Picture 17">
            <a:extLst>
              <a:ext uri="{FF2B5EF4-FFF2-40B4-BE49-F238E27FC236}">
                <a16:creationId xmlns:a16="http://schemas.microsoft.com/office/drawing/2014/main" id="{0E782295-7A65-449A-BCAD-A70498409254}"/>
              </a:ext>
            </a:extLst>
          </p:cNvPr>
          <p:cNvPicPr>
            <a:picLocks noChangeAspect="1"/>
          </p:cNvPicPr>
          <p:nvPr/>
        </p:nvPicPr>
        <p:blipFill rotWithShape="1">
          <a:blip r:embed="rId6">
            <a:extLst>
              <a:ext uri="{28A0092B-C50C-407E-A947-70E740481C1C}">
                <a14:useLocalDpi xmlns:a14="http://schemas.microsoft.com/office/drawing/2010/main" val="0"/>
              </a:ext>
            </a:extLst>
          </a:blip>
          <a:srcRect l="61467" t="34256" r="16998" b="33629"/>
          <a:stretch/>
        </p:blipFill>
        <p:spPr>
          <a:xfrm>
            <a:off x="6773556" y="2779100"/>
            <a:ext cx="1673438" cy="16019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1" name="Picture 20">
            <a:extLst>
              <a:ext uri="{FF2B5EF4-FFF2-40B4-BE49-F238E27FC236}">
                <a16:creationId xmlns:a16="http://schemas.microsoft.com/office/drawing/2014/main" id="{C6732E49-F24B-4BB7-961E-CFF2336D9F35}"/>
              </a:ext>
            </a:extLst>
          </p:cNvPr>
          <p:cNvPicPr>
            <a:picLocks noChangeAspect="1"/>
          </p:cNvPicPr>
          <p:nvPr/>
        </p:nvPicPr>
        <p:blipFill rotWithShape="1">
          <a:blip r:embed="rId7">
            <a:extLst>
              <a:ext uri="{28A0092B-C50C-407E-A947-70E740481C1C}">
                <a14:useLocalDpi xmlns:a14="http://schemas.microsoft.com/office/drawing/2010/main" val="0"/>
              </a:ext>
            </a:extLst>
          </a:blip>
          <a:srcRect l="61319" t="34273" r="17161" b="33526"/>
          <a:stretch/>
        </p:blipFill>
        <p:spPr>
          <a:xfrm>
            <a:off x="4687715" y="2779100"/>
            <a:ext cx="1673437" cy="16150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5" name="Oval 14">
            <a:extLst>
              <a:ext uri="{FF2B5EF4-FFF2-40B4-BE49-F238E27FC236}">
                <a16:creationId xmlns:a16="http://schemas.microsoft.com/office/drawing/2014/main" id="{BDED96A7-7EA5-4592-82D0-CA24B87A23D2}"/>
              </a:ext>
            </a:extLst>
          </p:cNvPr>
          <p:cNvSpPr/>
          <p:nvPr/>
        </p:nvSpPr>
        <p:spPr>
          <a:xfrm>
            <a:off x="6712600" y="2754464"/>
            <a:ext cx="349284"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2DBB58D-B9C9-4D4A-B26B-6266342BA7C2}"/>
              </a:ext>
            </a:extLst>
          </p:cNvPr>
          <p:cNvSpPr/>
          <p:nvPr/>
        </p:nvSpPr>
        <p:spPr>
          <a:xfrm>
            <a:off x="7413613" y="913370"/>
            <a:ext cx="731582" cy="2765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ight Arrow 7">
            <a:extLst>
              <a:ext uri="{FF2B5EF4-FFF2-40B4-BE49-F238E27FC236}">
                <a16:creationId xmlns:a16="http://schemas.microsoft.com/office/drawing/2014/main" id="{EE812653-8764-499C-AD10-600D1259BA56}"/>
              </a:ext>
            </a:extLst>
          </p:cNvPr>
          <p:cNvSpPr/>
          <p:nvPr/>
        </p:nvSpPr>
        <p:spPr>
          <a:xfrm rot="9708423">
            <a:off x="5132223" y="3375857"/>
            <a:ext cx="430652" cy="25786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FE8FFC0-6895-4559-AA3B-0427182C5C86}"/>
              </a:ext>
            </a:extLst>
          </p:cNvPr>
          <p:cNvSpPr/>
          <p:nvPr/>
        </p:nvSpPr>
        <p:spPr>
          <a:xfrm>
            <a:off x="4659549" y="2752119"/>
            <a:ext cx="349284"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31BEF10-4A64-49F5-B3CC-BAFADFB72BCF}"/>
              </a:ext>
            </a:extLst>
          </p:cNvPr>
          <p:cNvSpPr txBox="1"/>
          <p:nvPr/>
        </p:nvSpPr>
        <p:spPr>
          <a:xfrm>
            <a:off x="4064741" y="1382636"/>
            <a:ext cx="3470715" cy="553998"/>
          </a:xfrm>
          <a:prstGeom prst="rect">
            <a:avLst/>
          </a:prstGeom>
          <a:solidFill>
            <a:srgbClr val="EBFFFE"/>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114A8A"/>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8"/>
              </a:rPr>
              <a:t>***ANSWER YES OR NO*** Is there anything that may come back on your criminal history that we should be aware of?</a:t>
            </a:r>
            <a:r>
              <a:rPr kumimoji="0" lang="en-US" sz="600" b="0" i="0" u="none" strike="noStrike" kern="1200" cap="none" spc="0" normalizeH="0" baseline="0" noProof="0" dirty="0">
                <a:ln>
                  <a:noFill/>
                </a:ln>
                <a:solidFill>
                  <a:srgbClr val="4D4D4D"/>
                </a:solidFill>
                <a:effectLst/>
                <a:uLnTx/>
                <a:uFillTx/>
                <a:latin typeface="Arial" panose="020B0604020202020204" pitchFamily="34" charset="0"/>
                <a:ea typeface="Times New Roman" panose="02020603050405020304" pitchFamily="18" charset="0"/>
                <a:cs typeface="Times New Roman" panose="02020603050405020304" pitchFamily="18" charset="0"/>
              </a:rPr>
              <a:t/>
            </a:r>
            <a:br>
              <a:rPr kumimoji="0" lang="en-US" sz="600" b="0" i="0" u="none" strike="noStrike" kern="1200" cap="none" spc="0" normalizeH="0" baseline="0" noProof="0" dirty="0">
                <a:ln>
                  <a:noFill/>
                </a:ln>
                <a:solidFill>
                  <a:srgbClr val="4D4D4D"/>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en-US" sz="600" b="0" i="1" u="none" strike="noStrike" kern="1200" cap="none" spc="0" normalizeH="0" baseline="0" noProof="0" dirty="0">
                <a:ln>
                  <a:noFill/>
                </a:ln>
                <a:solidFill>
                  <a:srgbClr val="4D4D4D"/>
                </a:solidFill>
                <a:effectLst/>
                <a:uLnTx/>
                <a:uFillTx/>
                <a:latin typeface="Arial" panose="020B0604020202020204" pitchFamily="34" charset="0"/>
                <a:ea typeface="Times New Roman" panose="02020603050405020304" pitchFamily="18" charset="0"/>
                <a:cs typeface="Times New Roman" panose="02020603050405020304" pitchFamily="18" charset="0"/>
              </a:rPr>
              <a:t>You are required to obtain the three criminal history clearances listed below, and there are additional steps that need to be followed. Please answer truthfully, and if you answer yes, please upload a detailed explanation letter of the charges as outlined on your Acceptance Checklist.</a:t>
            </a:r>
            <a:endParaRPr kumimoji="0" lang="en-US" sz="600" b="0" i="0"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819043603"/>
      </p:ext>
    </p:extLst>
  </p:cSld>
  <p:clrMapOvr>
    <a:masterClrMapping/>
  </p:clrMapOvr>
  <mc:AlternateContent xmlns:mc="http://schemas.openxmlformats.org/markup-compatibility/2006">
    <mc:Choice xmlns:p14="http://schemas.microsoft.com/office/powerpoint/2010/main" Requires="p14">
      <p:transition spd="slow" p14:dur="2000" advTm="72869"/>
    </mc:Choice>
    <mc:Fallback>
      <p:transition spd="slow" advTm="7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942"/>
            <a:ext cx="8864778" cy="822694"/>
          </a:xfrm>
        </p:spPr>
        <p:txBody>
          <a:bodyPr>
            <a:normAutofit/>
          </a:bodyPr>
          <a:lstStyle/>
          <a:p>
            <a:pPr marL="231775">
              <a:spcAft>
                <a:spcPts val="1200"/>
              </a:spcAft>
            </a:pPr>
            <a:r>
              <a:rPr lang="en-US" spc="100" dirty="0">
                <a:solidFill>
                  <a:schemeClr val="accent2">
                    <a:lumMod val="75000"/>
                  </a:schemeClr>
                </a:solidFill>
                <a:latin typeface="+mn-lt"/>
              </a:rPr>
              <a:t>my</a:t>
            </a:r>
            <a:r>
              <a:rPr lang="en-US" b="1" spc="100" dirty="0">
                <a:solidFill>
                  <a:schemeClr val="accent2">
                    <a:lumMod val="75000"/>
                  </a:schemeClr>
                </a:solidFill>
                <a:latin typeface="+mn-lt"/>
              </a:rPr>
              <a:t>Record</a:t>
            </a:r>
            <a:r>
              <a:rPr lang="en-US" spc="100" dirty="0">
                <a:solidFill>
                  <a:schemeClr val="accent2">
                    <a:lumMod val="75000"/>
                  </a:schemeClr>
                </a:solidFill>
                <a:latin typeface="+mn-lt"/>
              </a:rPr>
              <a:t>Tracker® </a:t>
            </a:r>
            <a:r>
              <a:rPr lang="en-US" b="1" spc="100" dirty="0">
                <a:latin typeface="+mn-lt"/>
              </a:rPr>
              <a:t>Hepatitis B Repeat Series</a:t>
            </a:r>
          </a:p>
        </p:txBody>
      </p:sp>
      <p:sp>
        <p:nvSpPr>
          <p:cNvPr id="10" name="Content Placeholder 2"/>
          <p:cNvSpPr>
            <a:spLocks noGrp="1"/>
          </p:cNvSpPr>
          <p:nvPr>
            <p:ph idx="1"/>
          </p:nvPr>
        </p:nvSpPr>
        <p:spPr>
          <a:xfrm>
            <a:off x="16649" y="828636"/>
            <a:ext cx="4681004" cy="3827769"/>
          </a:xfrm>
        </p:spPr>
        <p:txBody>
          <a:bodyPr>
            <a:noAutofit/>
          </a:bodyPr>
          <a:lstStyle/>
          <a:p>
            <a:pPr marL="287338" indent="-287338">
              <a:lnSpc>
                <a:spcPct val="100000"/>
              </a:lnSpc>
              <a:spcBef>
                <a:spcPts val="0"/>
              </a:spcBef>
              <a:spcAft>
                <a:spcPts val="2400"/>
              </a:spcAft>
              <a:buFont typeface="Wingdings" panose="05000000000000000000" pitchFamily="2" charset="2"/>
              <a:buChar char="Ø"/>
              <a:tabLst>
                <a:tab pos="255985" algn="l"/>
                <a:tab pos="2099072" algn="l"/>
                <a:tab pos="4502944" algn="l"/>
              </a:tabLst>
            </a:pPr>
            <a:r>
              <a:rPr lang="en-US" sz="2400" dirty="0"/>
              <a:t>Pay special attention to Hepatitis B Repeat Series Requirements with the YES or NO question</a:t>
            </a:r>
          </a:p>
          <a:p>
            <a:pPr marL="287338" indent="-287338">
              <a:lnSpc>
                <a:spcPct val="100000"/>
              </a:lnSpc>
              <a:spcBef>
                <a:spcPts val="0"/>
              </a:spcBef>
              <a:spcAft>
                <a:spcPts val="2400"/>
              </a:spcAft>
              <a:buFont typeface="Wingdings" panose="05000000000000000000" pitchFamily="2" charset="2"/>
              <a:buChar char="Ø"/>
              <a:tabLst>
                <a:tab pos="255985" algn="l"/>
                <a:tab pos="2099072" algn="l"/>
                <a:tab pos="4502944" algn="l"/>
              </a:tabLst>
            </a:pPr>
            <a:r>
              <a:rPr lang="en-US" sz="2400" dirty="0"/>
              <a:t>You </a:t>
            </a:r>
            <a:r>
              <a:rPr lang="en-US" sz="2400" u="sng" dirty="0"/>
              <a:t>cannot </a:t>
            </a:r>
            <a:r>
              <a:rPr lang="en-US" sz="2400" dirty="0"/>
              <a:t>answer this question until you obtain the Hepatitis B Surface Antibody Quantitative Titer Results which show your immunity level</a:t>
            </a:r>
            <a:endParaRPr lang="en-US" sz="2400" u="sng" dirty="0"/>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b="1" dirty="0">
              <a:solidFill>
                <a:schemeClr val="tx2">
                  <a:lumMod val="40000"/>
                  <a:lumOff val="60000"/>
                </a:schemeClr>
              </a:solidFill>
            </a:endParaRP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dirty="0">
              <a:solidFill>
                <a:srgbClr val="94D7E4">
                  <a:lumMod val="40000"/>
                  <a:lumOff val="60000"/>
                </a:srgbClr>
              </a:solidFill>
            </a:endParaRPr>
          </a:p>
        </p:txBody>
      </p:sp>
      <p:grpSp>
        <p:nvGrpSpPr>
          <p:cNvPr id="4" name="Group 3">
            <a:extLst>
              <a:ext uri="{FF2B5EF4-FFF2-40B4-BE49-F238E27FC236}">
                <a16:creationId xmlns:a16="http://schemas.microsoft.com/office/drawing/2014/main" id="{2EEDB242-E57C-45D3-94E0-B87580D27239}"/>
              </a:ext>
            </a:extLst>
          </p:cNvPr>
          <p:cNvGrpSpPr/>
          <p:nvPr/>
        </p:nvGrpSpPr>
        <p:grpSpPr>
          <a:xfrm>
            <a:off x="4697653" y="3272970"/>
            <a:ext cx="4167124" cy="1250885"/>
            <a:chOff x="4697653" y="3272970"/>
            <a:chExt cx="4167124" cy="1250885"/>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516" t="34256" r="16998" b="33629"/>
            <a:stretch/>
          </p:blipFill>
          <p:spPr>
            <a:xfrm>
              <a:off x="4697653" y="3335135"/>
              <a:ext cx="4167124" cy="1188720"/>
            </a:xfrm>
            <a:prstGeom prst="rect">
              <a:avLst/>
            </a:prstGeom>
            <a:ln w="3175">
              <a:solidFill>
                <a:schemeClr val="tx1"/>
              </a:solidFill>
            </a:ln>
            <a:effectLst>
              <a:glow rad="101600">
                <a:schemeClr val="accent3">
                  <a:satMod val="175000"/>
                  <a:alpha val="40000"/>
                </a:schemeClr>
              </a:glow>
            </a:effectLst>
          </p:spPr>
        </p:pic>
        <p:sp>
          <p:nvSpPr>
            <p:cNvPr id="11" name="Oval 10"/>
            <p:cNvSpPr/>
            <p:nvPr/>
          </p:nvSpPr>
          <p:spPr>
            <a:xfrm>
              <a:off x="7463087" y="3272970"/>
              <a:ext cx="355808"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504" t="52550" r="17054" b="15355"/>
          <a:stretch/>
        </p:blipFill>
        <p:spPr>
          <a:xfrm>
            <a:off x="4697653" y="828636"/>
            <a:ext cx="4167052" cy="1188720"/>
          </a:xfrm>
          <a:prstGeom prst="rect">
            <a:avLst/>
          </a:prstGeom>
          <a:ln w="3175">
            <a:solidFill>
              <a:schemeClr val="tx1"/>
            </a:solidFill>
          </a:ln>
          <a:effectLst>
            <a:glow rad="101600">
              <a:schemeClr val="accent3">
                <a:satMod val="175000"/>
                <a:alpha val="40000"/>
              </a:schemeClr>
            </a:glow>
          </a:effectLst>
        </p:spPr>
      </p:pic>
      <p:sp>
        <p:nvSpPr>
          <p:cNvPr id="12" name="Right Arrow 11"/>
          <p:cNvSpPr/>
          <p:nvPr/>
        </p:nvSpPr>
        <p:spPr>
          <a:xfrm rot="7816966">
            <a:off x="7604279" y="634014"/>
            <a:ext cx="429231" cy="30392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7" name="Group 6">
            <a:extLst>
              <a:ext uri="{FF2B5EF4-FFF2-40B4-BE49-F238E27FC236}">
                <a16:creationId xmlns:a16="http://schemas.microsoft.com/office/drawing/2014/main" id="{2A7EFA49-43AB-434D-9967-172015645472}"/>
              </a:ext>
            </a:extLst>
          </p:cNvPr>
          <p:cNvGrpSpPr/>
          <p:nvPr/>
        </p:nvGrpSpPr>
        <p:grpSpPr>
          <a:xfrm>
            <a:off x="4695041" y="2022085"/>
            <a:ext cx="4169664" cy="1250885"/>
            <a:chOff x="4703884" y="2022085"/>
            <a:chExt cx="4169664" cy="1250885"/>
          </a:xfrm>
        </p:grpSpPr>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5398" t="34273" r="17161" b="33526"/>
            <a:stretch/>
          </p:blipFill>
          <p:spPr>
            <a:xfrm>
              <a:off x="4703884" y="2079521"/>
              <a:ext cx="4169664" cy="1193449"/>
            </a:xfrm>
            <a:prstGeom prst="rect">
              <a:avLst/>
            </a:prstGeom>
            <a:ln w="3175">
              <a:solidFill>
                <a:schemeClr val="tx1"/>
              </a:solidFill>
            </a:ln>
            <a:effectLst>
              <a:glow rad="101600">
                <a:schemeClr val="accent3">
                  <a:satMod val="175000"/>
                  <a:alpha val="40000"/>
                </a:schemeClr>
              </a:glow>
            </a:effectLst>
          </p:spPr>
        </p:pic>
        <p:sp>
          <p:nvSpPr>
            <p:cNvPr id="15" name="Oval 14">
              <a:extLst>
                <a:ext uri="{FF2B5EF4-FFF2-40B4-BE49-F238E27FC236}">
                  <a16:creationId xmlns:a16="http://schemas.microsoft.com/office/drawing/2014/main" id="{BDED96A7-7EA5-4592-82D0-CA24B87A23D2}"/>
                </a:ext>
              </a:extLst>
            </p:cNvPr>
            <p:cNvSpPr/>
            <p:nvPr/>
          </p:nvSpPr>
          <p:spPr>
            <a:xfrm>
              <a:off x="7502274" y="2022085"/>
              <a:ext cx="349284"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7" name="Oval 16">
            <a:extLst>
              <a:ext uri="{FF2B5EF4-FFF2-40B4-BE49-F238E27FC236}">
                <a16:creationId xmlns:a16="http://schemas.microsoft.com/office/drawing/2014/main" id="{D2DBB58D-B9C9-4D4A-B26B-6266342BA7C2}"/>
              </a:ext>
            </a:extLst>
          </p:cNvPr>
          <p:cNvSpPr/>
          <p:nvPr/>
        </p:nvSpPr>
        <p:spPr>
          <a:xfrm>
            <a:off x="7017250" y="878653"/>
            <a:ext cx="677658"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ight Arrow 7">
            <a:extLst>
              <a:ext uri="{FF2B5EF4-FFF2-40B4-BE49-F238E27FC236}">
                <a16:creationId xmlns:a16="http://schemas.microsoft.com/office/drawing/2014/main" id="{6CDEB3E0-22F5-4805-99F3-8877D345C586}"/>
              </a:ext>
            </a:extLst>
          </p:cNvPr>
          <p:cNvSpPr/>
          <p:nvPr/>
        </p:nvSpPr>
        <p:spPr>
          <a:xfrm rot="10800000">
            <a:off x="7940311" y="3825819"/>
            <a:ext cx="222877" cy="208559"/>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Right Arrow 7">
            <a:extLst>
              <a:ext uri="{FF2B5EF4-FFF2-40B4-BE49-F238E27FC236}">
                <a16:creationId xmlns:a16="http://schemas.microsoft.com/office/drawing/2014/main" id="{EE812653-8764-499C-AD10-600D1259BA56}"/>
              </a:ext>
            </a:extLst>
          </p:cNvPr>
          <p:cNvSpPr/>
          <p:nvPr/>
        </p:nvSpPr>
        <p:spPr>
          <a:xfrm rot="10800000">
            <a:off x="7940312" y="2571965"/>
            <a:ext cx="222877" cy="208559"/>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266688010"/>
      </p:ext>
    </p:extLst>
  </p:cSld>
  <p:clrMapOvr>
    <a:masterClrMapping/>
  </p:clrMapOvr>
  <mc:AlternateContent xmlns:mc="http://schemas.openxmlformats.org/markup-compatibility/2006">
    <mc:Choice xmlns:p14="http://schemas.microsoft.com/office/powerpoint/2010/main" Requires="p14">
      <p:transition spd="slow" p14:dur="2000" advTm="42781"/>
    </mc:Choice>
    <mc:Fallback>
      <p:transition spd="slow" advTm="4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189" y="810757"/>
            <a:ext cx="4567811" cy="4009216"/>
          </a:xfrm>
        </p:spPr>
        <p:txBody>
          <a:bodyPr>
            <a:noAutofit/>
          </a:bodyPr>
          <a:lstStyle/>
          <a:p>
            <a:pPr marL="511175" indent="-279400">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Answer </a:t>
            </a:r>
            <a:r>
              <a:rPr lang="en-US" sz="2400" b="1" dirty="0">
                <a:solidFill>
                  <a:schemeClr val="accent5">
                    <a:lumMod val="75000"/>
                  </a:schemeClr>
                </a:solidFill>
              </a:rPr>
              <a:t>YES</a:t>
            </a:r>
            <a:r>
              <a:rPr lang="en-US" dirty="0"/>
              <a:t> to indicate you </a:t>
            </a:r>
            <a:r>
              <a:rPr lang="en-US" b="1" dirty="0"/>
              <a:t>do</a:t>
            </a:r>
            <a:r>
              <a:rPr lang="en-US" dirty="0"/>
              <a:t> </a:t>
            </a:r>
            <a:r>
              <a:rPr lang="en-US" b="1" dirty="0"/>
              <a:t>need</a:t>
            </a:r>
            <a:r>
              <a:rPr lang="en-US" dirty="0"/>
              <a:t> to get Hepatitis B Booster Dose or Repeat Series</a:t>
            </a:r>
          </a:p>
          <a:p>
            <a:pPr marL="917575" lvl="1" indent="-342900">
              <a:lnSpc>
                <a:spcPct val="100000"/>
              </a:lnSpc>
              <a:spcBef>
                <a:spcPts val="0"/>
              </a:spcBef>
              <a:spcAft>
                <a:spcPts val="600"/>
              </a:spcAft>
              <a:buFont typeface="Wingdings" panose="05000000000000000000" pitchFamily="2" charset="2"/>
              <a:buChar char="q"/>
              <a:tabLst>
                <a:tab pos="255985" algn="l"/>
                <a:tab pos="2099072" algn="l"/>
                <a:tab pos="4502944" algn="l"/>
              </a:tabLst>
            </a:pPr>
            <a:r>
              <a:rPr lang="en-US" sz="2400" b="1" dirty="0">
                <a:solidFill>
                  <a:schemeClr val="accent5">
                    <a:lumMod val="75000"/>
                  </a:schemeClr>
                </a:solidFill>
              </a:rPr>
              <a:t>YES = NOT IMMUNE</a:t>
            </a:r>
          </a:p>
          <a:p>
            <a:pPr marL="917575" lvl="1" indent="-342900">
              <a:lnSpc>
                <a:spcPct val="100000"/>
              </a:lnSpc>
              <a:spcBef>
                <a:spcPts val="0"/>
              </a:spcBef>
              <a:spcAft>
                <a:spcPts val="1800"/>
              </a:spcAft>
              <a:buFont typeface="Wingdings" panose="05000000000000000000" pitchFamily="2" charset="2"/>
              <a:buChar char="q"/>
              <a:tabLst>
                <a:tab pos="255985" algn="l"/>
                <a:tab pos="2099072" algn="l"/>
                <a:tab pos="4502944" algn="l"/>
              </a:tabLst>
            </a:pPr>
            <a:endParaRPr lang="en-US" sz="1100" b="1" dirty="0">
              <a:solidFill>
                <a:schemeClr val="accent5">
                  <a:lumMod val="75000"/>
                </a:schemeClr>
              </a:solidFill>
            </a:endParaRPr>
          </a:p>
          <a:p>
            <a:pPr marL="511175" indent="-279400">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Answer </a:t>
            </a:r>
            <a:r>
              <a:rPr lang="en-US" sz="2400" b="1" dirty="0">
                <a:solidFill>
                  <a:schemeClr val="accent5">
                    <a:lumMod val="75000"/>
                  </a:schemeClr>
                </a:solidFill>
              </a:rPr>
              <a:t>NO</a:t>
            </a:r>
            <a:r>
              <a:rPr lang="en-US" dirty="0"/>
              <a:t>  to indicate you </a:t>
            </a:r>
            <a:r>
              <a:rPr lang="en-US" b="1" dirty="0"/>
              <a:t>don’t need </a:t>
            </a:r>
            <a:r>
              <a:rPr lang="en-US" dirty="0"/>
              <a:t>to get any more doses since your titer result shows you have immunity</a:t>
            </a:r>
          </a:p>
          <a:p>
            <a:pPr marL="917575" lvl="1" indent="-342900">
              <a:lnSpc>
                <a:spcPct val="100000"/>
              </a:lnSpc>
              <a:spcBef>
                <a:spcPts val="0"/>
              </a:spcBef>
              <a:spcAft>
                <a:spcPts val="600"/>
              </a:spcAft>
              <a:buFont typeface="Wingdings" panose="05000000000000000000" pitchFamily="2" charset="2"/>
              <a:buChar char="q"/>
              <a:tabLst>
                <a:tab pos="255985" algn="l"/>
                <a:tab pos="2099072" algn="l"/>
                <a:tab pos="4502944" algn="l"/>
              </a:tabLst>
            </a:pPr>
            <a:r>
              <a:rPr lang="en-US" sz="2400" b="1" dirty="0">
                <a:solidFill>
                  <a:schemeClr val="accent5">
                    <a:lumMod val="75000"/>
                  </a:schemeClr>
                </a:solidFill>
              </a:rPr>
              <a:t>NO = IMMUNE</a:t>
            </a:r>
          </a:p>
          <a:p>
            <a:pPr marL="511175" indent="-279400">
              <a:lnSpc>
                <a:spcPct val="100000"/>
              </a:lnSpc>
              <a:spcBef>
                <a:spcPts val="0"/>
              </a:spcBef>
              <a:spcAft>
                <a:spcPts val="2400"/>
              </a:spcAft>
              <a:buFont typeface="Wingdings" panose="05000000000000000000" pitchFamily="2" charset="2"/>
              <a:buChar char="Ø"/>
              <a:tabLst>
                <a:tab pos="255985" algn="l"/>
                <a:tab pos="2099072" algn="l"/>
                <a:tab pos="4502944" algn="l"/>
              </a:tabLst>
            </a:pPr>
            <a:endParaRPr lang="en-US" dirty="0"/>
          </a:p>
        </p:txBody>
      </p:sp>
      <p:sp>
        <p:nvSpPr>
          <p:cNvPr id="13" name="Title 1">
            <a:extLst>
              <a:ext uri="{FF2B5EF4-FFF2-40B4-BE49-F238E27FC236}">
                <a16:creationId xmlns:a16="http://schemas.microsoft.com/office/drawing/2014/main" id="{5ADF2898-8C30-4BD5-8DA1-648AF9645EFC}"/>
              </a:ext>
            </a:extLst>
          </p:cNvPr>
          <p:cNvSpPr>
            <a:spLocks noGrp="1"/>
          </p:cNvSpPr>
          <p:nvPr>
            <p:ph type="title"/>
          </p:nvPr>
        </p:nvSpPr>
        <p:spPr>
          <a:xfrm>
            <a:off x="-2" y="5942"/>
            <a:ext cx="8920825" cy="822694"/>
          </a:xfrm>
        </p:spPr>
        <p:txBody>
          <a:bodyPr>
            <a:normAutofit/>
          </a:bodyPr>
          <a:lstStyle/>
          <a:p>
            <a:pPr marL="231775">
              <a:spcAft>
                <a:spcPts val="1200"/>
              </a:spcAft>
            </a:pPr>
            <a:r>
              <a:rPr lang="en-US" spc="100" dirty="0">
                <a:solidFill>
                  <a:schemeClr val="accent2">
                    <a:lumMod val="75000"/>
                  </a:schemeClr>
                </a:solidFill>
                <a:latin typeface="+mn-lt"/>
              </a:rPr>
              <a:t>my</a:t>
            </a:r>
            <a:r>
              <a:rPr lang="en-US" b="1" spc="100" dirty="0">
                <a:solidFill>
                  <a:schemeClr val="accent2">
                    <a:lumMod val="75000"/>
                  </a:schemeClr>
                </a:solidFill>
                <a:latin typeface="+mn-lt"/>
              </a:rPr>
              <a:t>Record</a:t>
            </a:r>
            <a:r>
              <a:rPr lang="en-US" spc="100" dirty="0">
                <a:solidFill>
                  <a:schemeClr val="accent2">
                    <a:lumMod val="75000"/>
                  </a:schemeClr>
                </a:solidFill>
                <a:latin typeface="+mn-lt"/>
              </a:rPr>
              <a:t>Tracker® </a:t>
            </a:r>
            <a:r>
              <a:rPr lang="en-US" b="1" spc="100" dirty="0">
                <a:latin typeface="+mn-lt"/>
              </a:rPr>
              <a:t>Yes/No Hepatitis B Repeat</a:t>
            </a:r>
          </a:p>
        </p:txBody>
      </p:sp>
      <p:grpSp>
        <p:nvGrpSpPr>
          <p:cNvPr id="14" name="Group 13">
            <a:extLst>
              <a:ext uri="{FF2B5EF4-FFF2-40B4-BE49-F238E27FC236}">
                <a16:creationId xmlns:a16="http://schemas.microsoft.com/office/drawing/2014/main" id="{0B802D28-EB8A-4EB8-86FE-FCF11E6005A3}"/>
              </a:ext>
            </a:extLst>
          </p:cNvPr>
          <p:cNvGrpSpPr/>
          <p:nvPr/>
        </p:nvGrpSpPr>
        <p:grpSpPr>
          <a:xfrm>
            <a:off x="4440264" y="2738820"/>
            <a:ext cx="4480560" cy="1440276"/>
            <a:chOff x="4697653" y="3272970"/>
            <a:chExt cx="4167124" cy="1250885"/>
          </a:xfrm>
        </p:grpSpPr>
        <p:pic>
          <p:nvPicPr>
            <p:cNvPr id="15" name="Picture 14">
              <a:extLst>
                <a:ext uri="{FF2B5EF4-FFF2-40B4-BE49-F238E27FC236}">
                  <a16:creationId xmlns:a16="http://schemas.microsoft.com/office/drawing/2014/main" id="{0A969EF8-DAB6-49AF-A9D2-6A3CFAD5C25D}"/>
                </a:ext>
              </a:extLst>
            </p:cNvPr>
            <p:cNvPicPr>
              <a:picLocks noChangeAspect="1"/>
            </p:cNvPicPr>
            <p:nvPr/>
          </p:nvPicPr>
          <p:blipFill rotWithShape="1">
            <a:blip r:embed="rId5">
              <a:extLst>
                <a:ext uri="{28A0092B-C50C-407E-A947-70E740481C1C}">
                  <a14:useLocalDpi xmlns:a14="http://schemas.microsoft.com/office/drawing/2010/main" val="0"/>
                </a:ext>
              </a:extLst>
            </a:blip>
            <a:srcRect l="15516" t="34256" r="16998" b="33629"/>
            <a:stretch/>
          </p:blipFill>
          <p:spPr>
            <a:xfrm>
              <a:off x="4697653" y="3335135"/>
              <a:ext cx="4167124" cy="1188720"/>
            </a:xfrm>
            <a:prstGeom prst="rect">
              <a:avLst/>
            </a:prstGeom>
            <a:ln w="3175">
              <a:solidFill>
                <a:schemeClr val="tx1"/>
              </a:solidFill>
            </a:ln>
            <a:effectLst>
              <a:glow rad="101600">
                <a:schemeClr val="accent3">
                  <a:satMod val="175000"/>
                  <a:alpha val="40000"/>
                </a:schemeClr>
              </a:glow>
            </a:effectLst>
          </p:spPr>
        </p:pic>
        <p:sp>
          <p:nvSpPr>
            <p:cNvPr id="18" name="Oval 17">
              <a:extLst>
                <a:ext uri="{FF2B5EF4-FFF2-40B4-BE49-F238E27FC236}">
                  <a16:creationId xmlns:a16="http://schemas.microsoft.com/office/drawing/2014/main" id="{D2BB98F8-08C8-42F9-9299-A05A082C5CC8}"/>
                </a:ext>
              </a:extLst>
            </p:cNvPr>
            <p:cNvSpPr/>
            <p:nvPr/>
          </p:nvSpPr>
          <p:spPr>
            <a:xfrm>
              <a:off x="7463087" y="3272970"/>
              <a:ext cx="355808"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20" name="Group 19">
            <a:extLst>
              <a:ext uri="{FF2B5EF4-FFF2-40B4-BE49-F238E27FC236}">
                <a16:creationId xmlns:a16="http://schemas.microsoft.com/office/drawing/2014/main" id="{201136C6-86BF-4518-BCC0-915341CFB2AD}"/>
              </a:ext>
            </a:extLst>
          </p:cNvPr>
          <p:cNvGrpSpPr/>
          <p:nvPr/>
        </p:nvGrpSpPr>
        <p:grpSpPr>
          <a:xfrm>
            <a:off x="4440264" y="890799"/>
            <a:ext cx="4480560" cy="1444752"/>
            <a:chOff x="4703884" y="2022085"/>
            <a:chExt cx="4266330" cy="1278550"/>
          </a:xfrm>
        </p:grpSpPr>
        <p:pic>
          <p:nvPicPr>
            <p:cNvPr id="25" name="Picture 24">
              <a:extLst>
                <a:ext uri="{FF2B5EF4-FFF2-40B4-BE49-F238E27FC236}">
                  <a16:creationId xmlns:a16="http://schemas.microsoft.com/office/drawing/2014/main" id="{EA12CA07-84B3-4C68-9F8B-C485425B4B0F}"/>
                </a:ext>
              </a:extLst>
            </p:cNvPr>
            <p:cNvPicPr>
              <a:picLocks noChangeAspect="1"/>
            </p:cNvPicPr>
            <p:nvPr/>
          </p:nvPicPr>
          <p:blipFill rotWithShape="1">
            <a:blip r:embed="rId6">
              <a:extLst>
                <a:ext uri="{28A0092B-C50C-407E-A947-70E740481C1C}">
                  <a14:useLocalDpi xmlns:a14="http://schemas.microsoft.com/office/drawing/2010/main" val="0"/>
                </a:ext>
              </a:extLst>
            </a:blip>
            <a:srcRect l="15398" t="34273" r="17161" b="33526"/>
            <a:stretch/>
          </p:blipFill>
          <p:spPr>
            <a:xfrm>
              <a:off x="4703884" y="2079519"/>
              <a:ext cx="4266330" cy="1221116"/>
            </a:xfrm>
            <a:prstGeom prst="rect">
              <a:avLst/>
            </a:prstGeom>
            <a:ln w="3175">
              <a:solidFill>
                <a:schemeClr val="tx1"/>
              </a:solidFill>
            </a:ln>
            <a:effectLst>
              <a:glow rad="101600">
                <a:schemeClr val="accent3">
                  <a:satMod val="175000"/>
                  <a:alpha val="40000"/>
                </a:schemeClr>
              </a:glow>
            </a:effectLst>
          </p:spPr>
        </p:pic>
        <p:sp>
          <p:nvSpPr>
            <p:cNvPr id="26" name="Oval 25">
              <a:extLst>
                <a:ext uri="{FF2B5EF4-FFF2-40B4-BE49-F238E27FC236}">
                  <a16:creationId xmlns:a16="http://schemas.microsoft.com/office/drawing/2014/main" id="{A3F27248-B502-4311-9A49-CDB954375400}"/>
                </a:ext>
              </a:extLst>
            </p:cNvPr>
            <p:cNvSpPr/>
            <p:nvPr/>
          </p:nvSpPr>
          <p:spPr>
            <a:xfrm>
              <a:off x="7554778" y="2022085"/>
              <a:ext cx="355808" cy="286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7" name="Right Arrow 7">
            <a:extLst>
              <a:ext uri="{FF2B5EF4-FFF2-40B4-BE49-F238E27FC236}">
                <a16:creationId xmlns:a16="http://schemas.microsoft.com/office/drawing/2014/main" id="{06EA2B6F-83DB-4196-9286-BB18998379FD}"/>
              </a:ext>
            </a:extLst>
          </p:cNvPr>
          <p:cNvSpPr/>
          <p:nvPr/>
        </p:nvSpPr>
        <p:spPr>
          <a:xfrm rot="10800000">
            <a:off x="7909314" y="1541345"/>
            <a:ext cx="222877" cy="208559"/>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Right Arrow 7">
            <a:extLst>
              <a:ext uri="{FF2B5EF4-FFF2-40B4-BE49-F238E27FC236}">
                <a16:creationId xmlns:a16="http://schemas.microsoft.com/office/drawing/2014/main" id="{3A82E4DB-BEC6-4C35-927D-17BFA820BC79}"/>
              </a:ext>
            </a:extLst>
          </p:cNvPr>
          <p:cNvSpPr/>
          <p:nvPr/>
        </p:nvSpPr>
        <p:spPr>
          <a:xfrm rot="10800000">
            <a:off x="7909315" y="3390466"/>
            <a:ext cx="222877" cy="208559"/>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565016879"/>
      </p:ext>
    </p:extLst>
  </p:cSld>
  <p:clrMapOvr>
    <a:masterClrMapping/>
  </p:clrMapOvr>
  <mc:AlternateContent xmlns:mc="http://schemas.openxmlformats.org/markup-compatibility/2006">
    <mc:Choice xmlns:p14="http://schemas.microsoft.com/office/powerpoint/2010/main" Requires="p14">
      <p:transition spd="slow" p14:dur="2000" advTm="25211"/>
    </mc:Choice>
    <mc:Fallback>
      <p:transition spd="slow" advTm="2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58"/>
            <a:ext cx="78867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Status Change</a:t>
            </a:r>
          </a:p>
        </p:txBody>
      </p:sp>
      <p:sp>
        <p:nvSpPr>
          <p:cNvPr id="10" name="Content Placeholder 2"/>
          <p:cNvSpPr>
            <a:spLocks noGrp="1"/>
          </p:cNvSpPr>
          <p:nvPr>
            <p:ph idx="1"/>
          </p:nvPr>
        </p:nvSpPr>
        <p:spPr>
          <a:xfrm>
            <a:off x="0" y="886265"/>
            <a:ext cx="4153182" cy="3701640"/>
          </a:xfrm>
        </p:spPr>
        <p:txBody>
          <a:bodyPr>
            <a:noAutofit/>
          </a:bodyPr>
          <a:lstStyle/>
          <a:p>
            <a:pPr marL="457200" indent="-214313">
              <a:lnSpc>
                <a:spcPct val="100000"/>
              </a:lnSpc>
              <a:spcBef>
                <a:spcPts val="0"/>
              </a:spcBef>
              <a:spcAft>
                <a:spcPts val="1200"/>
              </a:spcAft>
              <a:buFont typeface="Wingdings" panose="05000000000000000000" pitchFamily="2" charset="2"/>
              <a:buChar char="Ø"/>
              <a:tabLst>
                <a:tab pos="255588" algn="l"/>
                <a:tab pos="2098675" algn="l"/>
                <a:tab pos="4502150" algn="l"/>
              </a:tabLst>
            </a:pPr>
            <a:r>
              <a:rPr lang="en-US" dirty="0"/>
              <a:t>Once a document is uploaded, status under that requirement will immediately change to “Pending Approval”</a:t>
            </a:r>
          </a:p>
          <a:p>
            <a:pPr marL="457200" indent="-214313">
              <a:lnSpc>
                <a:spcPct val="100000"/>
              </a:lnSpc>
              <a:spcBef>
                <a:spcPts val="0"/>
              </a:spcBef>
              <a:spcAft>
                <a:spcPts val="1200"/>
              </a:spcAft>
              <a:buFont typeface="Wingdings" panose="05000000000000000000" pitchFamily="2" charset="2"/>
              <a:buChar char="Ø"/>
              <a:tabLst>
                <a:tab pos="255588" algn="l"/>
                <a:tab pos="2098675" algn="l"/>
                <a:tab pos="4502150" algn="l"/>
              </a:tabLst>
            </a:pPr>
            <a:endParaRPr lang="en-US" sz="225" dirty="0"/>
          </a:p>
          <a:p>
            <a:pPr marL="457200" indent="-214313">
              <a:lnSpc>
                <a:spcPct val="100000"/>
              </a:lnSpc>
              <a:spcBef>
                <a:spcPts val="0"/>
              </a:spcBef>
              <a:spcAft>
                <a:spcPts val="1200"/>
              </a:spcAft>
              <a:buFont typeface="Wingdings" panose="05000000000000000000" pitchFamily="2" charset="2"/>
              <a:buChar char="Ø"/>
              <a:tabLst>
                <a:tab pos="255588" algn="l"/>
                <a:tab pos="2098675" algn="l"/>
                <a:tab pos="4502150" algn="l"/>
              </a:tabLst>
            </a:pPr>
            <a:r>
              <a:rPr lang="en-US" dirty="0"/>
              <a:t>Status will remain “Pending Approval” until reviewed by NCC Staff</a:t>
            </a:r>
          </a:p>
          <a:p>
            <a:pPr marL="457200" indent="-214313">
              <a:lnSpc>
                <a:spcPct val="100000"/>
              </a:lnSpc>
              <a:spcBef>
                <a:spcPts val="0"/>
              </a:spcBef>
              <a:spcAft>
                <a:spcPts val="1200"/>
              </a:spcAft>
              <a:buFont typeface="Wingdings" panose="05000000000000000000" pitchFamily="2" charset="2"/>
              <a:buChar char="Ø"/>
              <a:tabLst>
                <a:tab pos="255588" algn="l"/>
                <a:tab pos="2098675" algn="l"/>
                <a:tab pos="4502150" algn="l"/>
              </a:tabLst>
            </a:pPr>
            <a:endParaRPr lang="en-US" sz="225" dirty="0"/>
          </a:p>
          <a:p>
            <a:pPr marL="457200" indent="-225425">
              <a:lnSpc>
                <a:spcPct val="100000"/>
              </a:lnSpc>
              <a:spcBef>
                <a:spcPts val="0"/>
              </a:spcBef>
              <a:buFont typeface="Wingdings" panose="05000000000000000000" pitchFamily="2" charset="2"/>
              <a:buChar char="Ø"/>
              <a:tabLst>
                <a:tab pos="457200" algn="l"/>
                <a:tab pos="2098675" algn="l"/>
                <a:tab pos="4502150" algn="l"/>
              </a:tabLst>
            </a:pPr>
            <a:r>
              <a:rPr lang="en-US" b="1" dirty="0"/>
              <a:t>Verification is a process…</a:t>
            </a:r>
          </a:p>
          <a:p>
            <a:pPr marL="457200" indent="0">
              <a:lnSpc>
                <a:spcPct val="100000"/>
              </a:lnSpc>
              <a:spcBef>
                <a:spcPts val="0"/>
              </a:spcBef>
              <a:buNone/>
              <a:tabLst>
                <a:tab pos="512763" algn="l"/>
                <a:tab pos="2098675" algn="l"/>
                <a:tab pos="4502150" algn="l"/>
              </a:tabLst>
            </a:pPr>
            <a:r>
              <a:rPr lang="en-US" b="1" dirty="0"/>
              <a:t> **</a:t>
            </a:r>
            <a:r>
              <a:rPr lang="en-US" b="1" u="sng" dirty="0"/>
              <a:t>It is not immediate!</a:t>
            </a:r>
            <a:r>
              <a:rPr lang="en-US" b="1" dirty="0"/>
              <a:t>**</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338" t="6290" r="16339"/>
          <a:stretch/>
        </p:blipFill>
        <p:spPr>
          <a:xfrm>
            <a:off x="4213270" y="773723"/>
            <a:ext cx="4656407" cy="3814182"/>
          </a:xfrm>
          <a:prstGeom prst="rect">
            <a:avLst/>
          </a:prstGeom>
          <a:ln w="3175">
            <a:solidFill>
              <a:schemeClr val="tx1"/>
            </a:solidFill>
          </a:ln>
          <a:effectLst>
            <a:glow rad="63500">
              <a:schemeClr val="accent3">
                <a:satMod val="175000"/>
                <a:alpha val="40000"/>
              </a:schemeClr>
            </a:glow>
          </a:effectLst>
        </p:spPr>
      </p:pic>
      <p:sp>
        <p:nvSpPr>
          <p:cNvPr id="11" name="Oval 10"/>
          <p:cNvSpPr/>
          <p:nvPr/>
        </p:nvSpPr>
        <p:spPr>
          <a:xfrm>
            <a:off x="7368124" y="2751464"/>
            <a:ext cx="1561641" cy="7932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065076297"/>
      </p:ext>
    </p:extLst>
  </p:cSld>
  <p:clrMapOvr>
    <a:masterClrMapping/>
  </p:clrMapOvr>
  <mc:AlternateContent xmlns:mc="http://schemas.openxmlformats.org/markup-compatibility/2006">
    <mc:Choice xmlns:p14="http://schemas.microsoft.com/office/powerpoint/2010/main" Requires="p14">
      <p:transition spd="slow" p14:dur="2000" advTm="76799"/>
    </mc:Choice>
    <mc:Fallback>
      <p:transition spd="slow" advTm="7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6739" t="14131" r="18200"/>
          <a:stretch/>
        </p:blipFill>
        <p:spPr>
          <a:xfrm>
            <a:off x="4047069" y="803447"/>
            <a:ext cx="4828847" cy="3806264"/>
          </a:xfrm>
          <a:prstGeom prst="rect">
            <a:avLst/>
          </a:prstGeom>
          <a:ln w="3175">
            <a:solidFill>
              <a:schemeClr val="tx1"/>
            </a:solidFill>
          </a:ln>
          <a:effectLst>
            <a:glow rad="63500">
              <a:schemeClr val="accent3">
                <a:satMod val="175000"/>
                <a:alpha val="40000"/>
              </a:schemeClr>
            </a:glow>
          </a:effectLst>
        </p:spPr>
      </p:pic>
      <p:sp>
        <p:nvSpPr>
          <p:cNvPr id="10" name="Content Placeholder 2"/>
          <p:cNvSpPr>
            <a:spLocks noGrp="1"/>
          </p:cNvSpPr>
          <p:nvPr>
            <p:ph idx="1"/>
          </p:nvPr>
        </p:nvSpPr>
        <p:spPr>
          <a:xfrm>
            <a:off x="0" y="803447"/>
            <a:ext cx="4206240" cy="3354943"/>
          </a:xfrm>
        </p:spPr>
        <p:txBody>
          <a:bodyPr>
            <a:noAutofit/>
          </a:bodyPr>
          <a:lstStyle/>
          <a:p>
            <a:pPr marL="457200" indent="-214313">
              <a:lnSpc>
                <a:spcPct val="100000"/>
              </a:lnSpc>
              <a:spcBef>
                <a:spcPts val="0"/>
              </a:spcBef>
              <a:spcAft>
                <a:spcPts val="450"/>
              </a:spcAft>
              <a:buFont typeface="Wingdings" panose="05000000000000000000" pitchFamily="2" charset="2"/>
              <a:buChar char="Ø"/>
              <a:tabLst>
                <a:tab pos="255985" algn="l"/>
                <a:tab pos="2099072" algn="l"/>
                <a:tab pos="4502944" algn="l"/>
              </a:tabLst>
            </a:pPr>
            <a:r>
              <a:rPr lang="en-US" dirty="0"/>
              <a:t>After NCC staff reviews documentation, status will change to:</a:t>
            </a:r>
          </a:p>
          <a:p>
            <a:pPr marL="1143000" lvl="3" indent="-214313">
              <a:lnSpc>
                <a:spcPct val="100000"/>
              </a:lnSpc>
              <a:spcBef>
                <a:spcPts val="0"/>
              </a:spcBef>
              <a:spcAft>
                <a:spcPts val="900"/>
              </a:spcAft>
              <a:buNone/>
              <a:tabLst>
                <a:tab pos="255985" algn="l"/>
                <a:tab pos="2099072" algn="l"/>
                <a:tab pos="4502944" algn="l"/>
              </a:tabLst>
            </a:pPr>
            <a:r>
              <a:rPr lang="en-US" sz="1900" dirty="0"/>
              <a:t>Completed</a:t>
            </a:r>
          </a:p>
          <a:p>
            <a:pPr marL="1143000" lvl="3" indent="-214313">
              <a:lnSpc>
                <a:spcPct val="100000"/>
              </a:lnSpc>
              <a:spcBef>
                <a:spcPts val="0"/>
              </a:spcBef>
              <a:spcAft>
                <a:spcPts val="600"/>
              </a:spcAft>
              <a:buNone/>
              <a:tabLst>
                <a:tab pos="255985" algn="l"/>
                <a:tab pos="2099072" algn="l"/>
                <a:tab pos="4502944" algn="l"/>
              </a:tabLst>
            </a:pPr>
            <a:r>
              <a:rPr lang="en-US" sz="1900" dirty="0"/>
              <a:t>Rejected</a:t>
            </a:r>
          </a:p>
          <a:p>
            <a:pPr marL="457200" lvl="1" indent="-214313">
              <a:lnSpc>
                <a:spcPct val="100000"/>
              </a:lnSpc>
              <a:spcBef>
                <a:spcPts val="0"/>
              </a:spcBef>
              <a:spcAft>
                <a:spcPts val="600"/>
              </a:spcAft>
              <a:buFont typeface="Wingdings" panose="05000000000000000000" pitchFamily="2" charset="2"/>
              <a:buChar char="q"/>
              <a:tabLst>
                <a:tab pos="255985" algn="l"/>
                <a:tab pos="2099072" algn="l"/>
                <a:tab pos="4502944" algn="l"/>
              </a:tabLst>
            </a:pPr>
            <a:endParaRPr lang="en-US" sz="300" dirty="0"/>
          </a:p>
          <a:p>
            <a:pPr marL="457200"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Watch for email notifications</a:t>
            </a:r>
          </a:p>
        </p:txBody>
      </p:sp>
      <p:sp>
        <p:nvSpPr>
          <p:cNvPr id="12" name="Oval 11"/>
          <p:cNvSpPr/>
          <p:nvPr/>
        </p:nvSpPr>
        <p:spPr>
          <a:xfrm>
            <a:off x="8113685" y="3094509"/>
            <a:ext cx="780476" cy="492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59" y="3080441"/>
            <a:ext cx="2534559" cy="1499519"/>
          </a:xfrm>
          <a:prstGeom prst="rect">
            <a:avLst/>
          </a:prstGeom>
        </p:spPr>
      </p:pic>
      <p:sp>
        <p:nvSpPr>
          <p:cNvPr id="5" name="Flowchart: Connector 4"/>
          <p:cNvSpPr/>
          <p:nvPr/>
        </p:nvSpPr>
        <p:spPr>
          <a:xfrm>
            <a:off x="774107" y="1948457"/>
            <a:ext cx="173516" cy="156991"/>
          </a:xfrm>
          <a:prstGeom prst="flowChartConnector">
            <a:avLst/>
          </a:prstGeom>
          <a:solidFill>
            <a:srgbClr val="00B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Flowchart: Connector 12"/>
          <p:cNvSpPr/>
          <p:nvPr/>
        </p:nvSpPr>
        <p:spPr>
          <a:xfrm>
            <a:off x="773956" y="2348265"/>
            <a:ext cx="173516" cy="156991"/>
          </a:xfrm>
          <a:prstGeom prst="flowChartConnector">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itle 1">
            <a:extLst>
              <a:ext uri="{FF2B5EF4-FFF2-40B4-BE49-F238E27FC236}">
                <a16:creationId xmlns:a16="http://schemas.microsoft.com/office/drawing/2014/main" id="{4BD374D8-19AB-4936-86A4-E9175DC0D1E0}"/>
              </a:ext>
            </a:extLst>
          </p:cNvPr>
          <p:cNvSpPr>
            <a:spLocks noGrp="1"/>
          </p:cNvSpPr>
          <p:nvPr>
            <p:ph type="title"/>
          </p:nvPr>
        </p:nvSpPr>
        <p:spPr>
          <a:xfrm>
            <a:off x="0" y="6558"/>
            <a:ext cx="78867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Status After Review</a:t>
            </a:r>
          </a:p>
        </p:txBody>
      </p:sp>
      <p:sp>
        <p:nvSpPr>
          <p:cNvPr id="15" name="Oval 14">
            <a:extLst>
              <a:ext uri="{FF2B5EF4-FFF2-40B4-BE49-F238E27FC236}">
                <a16:creationId xmlns:a16="http://schemas.microsoft.com/office/drawing/2014/main" id="{15712678-8A62-4FFF-812F-E8258A059239}"/>
              </a:ext>
            </a:extLst>
          </p:cNvPr>
          <p:cNvSpPr/>
          <p:nvPr/>
        </p:nvSpPr>
        <p:spPr>
          <a:xfrm>
            <a:off x="8104305" y="1608024"/>
            <a:ext cx="780476" cy="492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867843855"/>
      </p:ext>
    </p:extLst>
  </p:cSld>
  <p:clrMapOvr>
    <a:masterClrMapping/>
  </p:clrMapOvr>
  <mc:AlternateContent xmlns:mc="http://schemas.openxmlformats.org/markup-compatibility/2006">
    <mc:Choice xmlns:p14="http://schemas.microsoft.com/office/powerpoint/2010/main" Requires="p14">
      <p:transition spd="slow" p14:dur="2000" advTm="25717"/>
    </mc:Choice>
    <mc:Fallback>
      <p:transition spd="slow" advTm="25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0" y="883884"/>
            <a:ext cx="3751584" cy="3660462"/>
          </a:xfrm>
        </p:spPr>
        <p:txBody>
          <a:bodyPr>
            <a:noAutofit/>
          </a:bodyPr>
          <a:lstStyle/>
          <a:p>
            <a:pPr marL="457200" indent="-225425">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If a requirement is rejected, a message will appear the next time you login to </a:t>
            </a:r>
            <a:r>
              <a:rPr lang="en-US" dirty="0" err="1">
                <a:solidFill>
                  <a:schemeClr val="accent2">
                    <a:lumMod val="75000"/>
                  </a:schemeClr>
                </a:solidFill>
              </a:rPr>
              <a:t>my</a:t>
            </a:r>
            <a:r>
              <a:rPr lang="en-US" b="1" dirty="0" err="1">
                <a:solidFill>
                  <a:schemeClr val="accent2">
                    <a:lumMod val="75000"/>
                  </a:schemeClr>
                </a:solidFill>
              </a:rPr>
              <a:t>Record</a:t>
            </a:r>
            <a:r>
              <a:rPr lang="en-US" dirty="0" err="1">
                <a:solidFill>
                  <a:schemeClr val="accent2">
                    <a:lumMod val="75000"/>
                  </a:schemeClr>
                </a:solidFill>
              </a:rPr>
              <a:t>Tracker</a:t>
            </a:r>
            <a:r>
              <a:rPr lang="en-US" dirty="0">
                <a:solidFill>
                  <a:schemeClr val="accent2">
                    <a:lumMod val="75000"/>
                  </a:schemeClr>
                </a:solidFill>
              </a:rPr>
              <a:t>®</a:t>
            </a:r>
          </a:p>
          <a:p>
            <a:pPr marL="457200" indent="-225425">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Message will show a yellow box containing a detailed explanation of what is still needed to fix or fulfill that  requirement</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973" t="17239" r="39074" b="23159"/>
          <a:stretch/>
        </p:blipFill>
        <p:spPr>
          <a:xfrm>
            <a:off x="4093699" y="766864"/>
            <a:ext cx="4770558" cy="3777482"/>
          </a:xfrm>
          <a:prstGeom prst="rect">
            <a:avLst/>
          </a:prstGeom>
          <a:ln w="3175">
            <a:solidFill>
              <a:schemeClr val="tx1"/>
            </a:solidFill>
          </a:ln>
          <a:effectLst>
            <a:glow rad="63500">
              <a:schemeClr val="accent3">
                <a:satMod val="175000"/>
                <a:alpha val="40000"/>
              </a:schemeClr>
            </a:glow>
          </a:effectLst>
        </p:spPr>
      </p:pic>
      <p:sp>
        <p:nvSpPr>
          <p:cNvPr id="6" name="Right Arrow 5"/>
          <p:cNvSpPr/>
          <p:nvPr/>
        </p:nvSpPr>
        <p:spPr>
          <a:xfrm rot="10201466">
            <a:off x="6616022" y="2324458"/>
            <a:ext cx="886884" cy="49458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itle 1">
            <a:extLst>
              <a:ext uri="{FF2B5EF4-FFF2-40B4-BE49-F238E27FC236}">
                <a16:creationId xmlns:a16="http://schemas.microsoft.com/office/drawing/2014/main" id="{937D36FC-E4A1-438D-B6BF-EF625E071C7C}"/>
              </a:ext>
            </a:extLst>
          </p:cNvPr>
          <p:cNvSpPr>
            <a:spLocks noGrp="1"/>
          </p:cNvSpPr>
          <p:nvPr>
            <p:ph type="title"/>
          </p:nvPr>
        </p:nvSpPr>
        <p:spPr>
          <a:xfrm>
            <a:off x="0" y="6558"/>
            <a:ext cx="91440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Status Update Message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1266458"/>
      </p:ext>
    </p:extLst>
  </p:cSld>
  <p:clrMapOvr>
    <a:masterClrMapping/>
  </p:clrMapOvr>
  <mc:AlternateContent xmlns:mc="http://schemas.openxmlformats.org/markup-compatibility/2006">
    <mc:Choice xmlns:p14="http://schemas.microsoft.com/office/powerpoint/2010/main" Requires="p14">
      <p:transition spd="slow" p14:dur="2000" advTm="17180"/>
    </mc:Choice>
    <mc:Fallback>
      <p:transition spd="slow" advTm="1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0" y="843079"/>
            <a:ext cx="4164036" cy="3827396"/>
          </a:xfrm>
        </p:spPr>
        <p:txBody>
          <a:bodyPr>
            <a:noAutofit/>
          </a:bodyPr>
          <a:lstStyle/>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Once in student account, rejected messages can also be accessed by clicking on “Rejected”</a:t>
            </a:r>
          </a:p>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A dialogue box will pop up with the explanation of what is needed to fulfill requirement – scroll to find</a:t>
            </a:r>
          </a:p>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All requirements </a:t>
            </a:r>
            <a:r>
              <a:rPr lang="en-US" b="1" u="sng" dirty="0"/>
              <a:t>must</a:t>
            </a:r>
            <a:r>
              <a:rPr lang="en-US" dirty="0"/>
              <a:t> be submitted by due date given</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6739" r="18310" b="11963"/>
          <a:stretch/>
        </p:blipFill>
        <p:spPr>
          <a:xfrm>
            <a:off x="4164036" y="761071"/>
            <a:ext cx="4728087" cy="3827396"/>
          </a:xfrm>
          <a:prstGeom prst="rect">
            <a:avLst/>
          </a:prstGeom>
          <a:ln w="3175">
            <a:solidFill>
              <a:schemeClr val="tx1"/>
            </a:solidFill>
          </a:ln>
          <a:effectLst>
            <a:glow rad="63500">
              <a:schemeClr val="accent3">
                <a:satMod val="175000"/>
                <a:alpha val="40000"/>
              </a:schemeClr>
            </a:glow>
          </a:effectLst>
        </p:spPr>
      </p:pic>
      <p:sp>
        <p:nvSpPr>
          <p:cNvPr id="11" name="Oval 10"/>
          <p:cNvSpPr/>
          <p:nvPr/>
        </p:nvSpPr>
        <p:spPr>
          <a:xfrm>
            <a:off x="5279576" y="2450165"/>
            <a:ext cx="2511087" cy="16137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ight Arrow 3"/>
          <p:cNvSpPr/>
          <p:nvPr/>
        </p:nvSpPr>
        <p:spPr>
          <a:xfrm rot="16200000">
            <a:off x="8486871" y="3007059"/>
            <a:ext cx="295665" cy="20427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itle 1">
            <a:extLst>
              <a:ext uri="{FF2B5EF4-FFF2-40B4-BE49-F238E27FC236}">
                <a16:creationId xmlns:a16="http://schemas.microsoft.com/office/drawing/2014/main" id="{BB5B44B2-B99A-493D-B8AE-E83323EA2EBB}"/>
              </a:ext>
            </a:extLst>
          </p:cNvPr>
          <p:cNvSpPr>
            <a:spLocks noGrp="1"/>
          </p:cNvSpPr>
          <p:nvPr>
            <p:ph type="title"/>
          </p:nvPr>
        </p:nvSpPr>
        <p:spPr>
          <a:xfrm>
            <a:off x="0" y="6558"/>
            <a:ext cx="91440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Rejected Messages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32262373"/>
      </p:ext>
    </p:extLst>
  </p:cSld>
  <p:clrMapOvr>
    <a:masterClrMapping/>
  </p:clrMapOvr>
  <mc:AlternateContent xmlns:mc="http://schemas.openxmlformats.org/markup-compatibility/2006">
    <mc:Choice xmlns:p14="http://schemas.microsoft.com/office/powerpoint/2010/main" Requires="p14">
      <p:transition spd="slow" p14:dur="2000" advTm="22207"/>
    </mc:Choice>
    <mc:Fallback>
      <p:transition spd="slow" advTm="2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AE967E1-0B3B-474E-A306-C235A1ECA869}"/>
              </a:ext>
            </a:extLst>
          </p:cNvPr>
          <p:cNvSpPr/>
          <p:nvPr/>
        </p:nvSpPr>
        <p:spPr>
          <a:xfrm>
            <a:off x="1031591" y="4022049"/>
            <a:ext cx="1053885" cy="3022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624"/>
            <a:ext cx="7886700" cy="994172"/>
          </a:xfrm>
        </p:spPr>
        <p:txBody>
          <a:bodyPr>
            <a:normAutofit/>
          </a:bodyPr>
          <a:lstStyle/>
          <a:p>
            <a:pPr marL="231775"/>
            <a:r>
              <a:rPr lang="en-US" b="1" spc="100" dirty="0">
                <a:latin typeface="+mn-lt"/>
              </a:rPr>
              <a:t>Remember…</a:t>
            </a:r>
          </a:p>
        </p:txBody>
      </p:sp>
      <p:sp>
        <p:nvSpPr>
          <p:cNvPr id="3" name="Content Placeholder 2"/>
          <p:cNvSpPr>
            <a:spLocks noGrp="1"/>
          </p:cNvSpPr>
          <p:nvPr>
            <p:ph idx="1"/>
          </p:nvPr>
        </p:nvSpPr>
        <p:spPr>
          <a:xfrm>
            <a:off x="4396" y="911657"/>
            <a:ext cx="5501898" cy="3742841"/>
          </a:xfrm>
        </p:spPr>
        <p:txBody>
          <a:bodyPr>
            <a:noAutofit/>
          </a:bodyPr>
          <a:lstStyle/>
          <a:p>
            <a:pPr marL="511175" indent="-268288">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sz="2025" dirty="0"/>
              <a:t>Watch for an email from: </a:t>
            </a:r>
            <a:r>
              <a:rPr lang="en-US" sz="2025" b="1" dirty="0">
                <a:solidFill>
                  <a:schemeClr val="accent2">
                    <a:lumMod val="75000"/>
                  </a:schemeClr>
                </a:solidFill>
                <a:hlinkClick r:id="rId5">
                  <a:extLst>
                    <a:ext uri="{A12FA001-AC4F-418D-AE19-62706E023703}">
                      <ahyp:hlinkClr xmlns:ahyp="http://schemas.microsoft.com/office/drawing/2018/hyperlinkcolor" xmlns="" val="tx"/>
                    </a:ext>
                  </a:extLst>
                </a:hlinkClick>
              </a:rPr>
              <a:t>myrecordtracker@verticalscreen.com</a:t>
            </a:r>
            <a:endParaRPr lang="en-US" sz="2025" b="1" dirty="0">
              <a:solidFill>
                <a:schemeClr val="accent2">
                  <a:lumMod val="75000"/>
                </a:schemeClr>
              </a:solidFill>
            </a:endParaRPr>
          </a:p>
          <a:p>
            <a:pPr marL="511175" indent="-268288">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sz="2025" dirty="0"/>
              <a:t>Don’t forget to check your “spam folder”</a:t>
            </a:r>
          </a:p>
          <a:p>
            <a:pPr marL="511175" indent="-268288">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sz="2025" dirty="0"/>
              <a:t>Do not use Google Chrome to create account!</a:t>
            </a:r>
          </a:p>
          <a:p>
            <a:pPr marL="511175" indent="-268288">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sz="2025" dirty="0"/>
              <a:t>If you still don’t get it, email me at </a:t>
            </a:r>
            <a:r>
              <a:rPr lang="en-US" sz="2025" dirty="0">
                <a:solidFill>
                  <a:srgbClr val="0070C0"/>
                </a:solidFill>
                <a:hlinkClick r:id="rId6">
                  <a:extLst>
                    <a:ext uri="{A12FA001-AC4F-418D-AE19-62706E023703}">
                      <ahyp:hlinkClr xmlns:ahyp="http://schemas.microsoft.com/office/drawing/2018/hyperlinkcolor" xmlns="" val="tx"/>
                    </a:ext>
                  </a:extLst>
                </a:hlinkClick>
              </a:rPr>
              <a:t>jpbrennan@northampton.edu</a:t>
            </a:r>
            <a:r>
              <a:rPr lang="en-US" sz="2025" dirty="0">
                <a:solidFill>
                  <a:srgbClr val="0070C0"/>
                </a:solidFill>
              </a:rPr>
              <a:t> </a:t>
            </a:r>
            <a:r>
              <a:rPr lang="en-US" sz="2025" dirty="0"/>
              <a:t>and please include what program you are in!</a:t>
            </a:r>
          </a:p>
          <a:p>
            <a:pPr marL="511175" indent="-268288">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sz="2025" dirty="0"/>
              <a:t>Use </a:t>
            </a:r>
            <a:r>
              <a:rPr lang="en-US" sz="2025" b="1" dirty="0"/>
              <a:t>1/1/2099</a:t>
            </a:r>
            <a:r>
              <a:rPr lang="en-US" sz="2025" dirty="0"/>
              <a:t> for all expiration dates!</a:t>
            </a:r>
          </a:p>
        </p:txBody>
      </p:sp>
      <p:pic>
        <p:nvPicPr>
          <p:cNvPr id="5" name="Picture 4">
            <a:extLst>
              <a:ext uri="{FF2B5EF4-FFF2-40B4-BE49-F238E27FC236}">
                <a16:creationId xmlns:a16="http://schemas.microsoft.com/office/drawing/2014/main" id="{B0539E02-376A-43F3-86AF-80D8E3CA19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1898" y="294323"/>
            <a:ext cx="3292672" cy="4261104"/>
          </a:xfrm>
          <a:prstGeom prst="rect">
            <a:avLst/>
          </a:prstGeom>
          <a:ln w="3175">
            <a:solidFill>
              <a:schemeClr val="tx1"/>
            </a:solidFill>
          </a:ln>
          <a:effectLst>
            <a:glow rad="63500">
              <a:schemeClr val="accent3">
                <a:satMod val="175000"/>
                <a:alpha val="40000"/>
              </a:schemeClr>
            </a:glow>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961034980"/>
      </p:ext>
    </p:extLst>
  </p:cSld>
  <p:clrMapOvr>
    <a:masterClrMapping/>
  </p:clrMapOvr>
  <mc:AlternateContent xmlns:mc="http://schemas.openxmlformats.org/markup-compatibility/2006">
    <mc:Choice xmlns:p14="http://schemas.microsoft.com/office/powerpoint/2010/main" Requires="p14">
      <p:transition spd="slow" p14:dur="2000" advTm="53761"/>
    </mc:Choice>
    <mc:Fallback>
      <p:transition spd="slow" advTm="53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086"/>
            <a:ext cx="5493434" cy="994172"/>
          </a:xfrm>
        </p:spPr>
        <p:txBody>
          <a:bodyPr>
            <a:normAutofit/>
          </a:bodyPr>
          <a:lstStyle/>
          <a:p>
            <a:pPr marL="231775">
              <a:lnSpc>
                <a:spcPct val="100000"/>
              </a:lnSpc>
            </a:pPr>
            <a:r>
              <a:rPr lang="en-US" b="1" spc="100" dirty="0">
                <a:latin typeface="+mn-lt"/>
              </a:rPr>
              <a:t>UPLOADING DOCUMENTS</a:t>
            </a:r>
          </a:p>
        </p:txBody>
      </p:sp>
      <p:sp>
        <p:nvSpPr>
          <p:cNvPr id="3" name="Content Placeholder 2"/>
          <p:cNvSpPr>
            <a:spLocks noGrp="1"/>
          </p:cNvSpPr>
          <p:nvPr>
            <p:ph idx="1"/>
          </p:nvPr>
        </p:nvSpPr>
        <p:spPr>
          <a:xfrm>
            <a:off x="2" y="745586"/>
            <a:ext cx="6249104" cy="4172257"/>
          </a:xfrm>
        </p:spPr>
        <p:txBody>
          <a:bodyPr>
            <a:noAutofit/>
          </a:bodyPr>
          <a:lstStyle/>
          <a:p>
            <a:pPr marL="512763" indent="-280988">
              <a:lnSpc>
                <a:spcPct val="100000"/>
              </a:lnSpc>
              <a:spcAft>
                <a:spcPts val="300"/>
              </a:spcAft>
              <a:buFont typeface="Wingdings" panose="05000000000000000000" pitchFamily="2" charset="2"/>
              <a:buChar char="Ø"/>
              <a:tabLst>
                <a:tab pos="2098675" algn="l"/>
                <a:tab pos="4502150" algn="l"/>
              </a:tabLst>
            </a:pPr>
            <a:r>
              <a:rPr lang="en-US" sz="2400" dirty="0">
                <a:solidFill>
                  <a:schemeClr val="bg2">
                    <a:lumMod val="10000"/>
                  </a:schemeClr>
                </a:solidFill>
              </a:rPr>
              <a:t>Upload background clearances </a:t>
            </a:r>
            <a:r>
              <a:rPr lang="en-US" sz="2400" b="1" u="sng" dirty="0">
                <a:solidFill>
                  <a:schemeClr val="bg2">
                    <a:lumMod val="10000"/>
                  </a:schemeClr>
                </a:solidFill>
              </a:rPr>
              <a:t>prior to</a:t>
            </a:r>
            <a:r>
              <a:rPr lang="en-US" sz="2400" dirty="0">
                <a:solidFill>
                  <a:schemeClr val="bg2">
                    <a:lumMod val="10000"/>
                  </a:schemeClr>
                </a:solidFill>
              </a:rPr>
              <a:t> submitting original documents to Program Director, </a:t>
            </a:r>
            <a:r>
              <a:rPr lang="en-US" sz="2400" i="1" u="sng" dirty="0">
                <a:solidFill>
                  <a:schemeClr val="accent5">
                    <a:lumMod val="75000"/>
                  </a:schemeClr>
                </a:solidFill>
              </a:rPr>
              <a:t>if required</a:t>
            </a:r>
          </a:p>
          <a:p>
            <a:pPr marL="512763" indent="-280988">
              <a:lnSpc>
                <a:spcPct val="100000"/>
              </a:lnSpc>
              <a:spcAft>
                <a:spcPts val="300"/>
              </a:spcAft>
              <a:buFont typeface="Wingdings" panose="05000000000000000000" pitchFamily="2" charset="2"/>
              <a:buChar char="Ø"/>
              <a:tabLst>
                <a:tab pos="2098675" algn="l"/>
                <a:tab pos="4502150" algn="l"/>
              </a:tabLst>
            </a:pPr>
            <a:r>
              <a:rPr lang="en-US" sz="2400" dirty="0">
                <a:solidFill>
                  <a:schemeClr val="bg2">
                    <a:lumMod val="10000"/>
                  </a:schemeClr>
                </a:solidFill>
              </a:rPr>
              <a:t>Documents may  be uploaded by simply taking a picture with a smart phone or tablet</a:t>
            </a:r>
          </a:p>
          <a:p>
            <a:pPr marL="512763" indent="-280988">
              <a:lnSpc>
                <a:spcPct val="100000"/>
              </a:lnSpc>
              <a:spcAft>
                <a:spcPts val="300"/>
              </a:spcAft>
              <a:buFont typeface="Wingdings" panose="05000000000000000000" pitchFamily="2" charset="2"/>
              <a:buChar char="Ø"/>
              <a:tabLst>
                <a:tab pos="2098675" algn="l"/>
                <a:tab pos="4502150" algn="l"/>
              </a:tabLst>
            </a:pPr>
            <a:r>
              <a:rPr lang="en-US" sz="2400" dirty="0">
                <a:solidFill>
                  <a:schemeClr val="bg2">
                    <a:lumMod val="10000"/>
                  </a:schemeClr>
                </a:solidFill>
              </a:rPr>
              <a:t>Must upload entire pages </a:t>
            </a:r>
            <a:r>
              <a:rPr lang="en-US" sz="2400" i="1" dirty="0">
                <a:solidFill>
                  <a:schemeClr val="accent5">
                    <a:lumMod val="75000"/>
                  </a:schemeClr>
                </a:solidFill>
              </a:rPr>
              <a:t>(no partial pages)</a:t>
            </a:r>
          </a:p>
          <a:p>
            <a:pPr marL="512763" indent="-280988">
              <a:lnSpc>
                <a:spcPct val="100000"/>
              </a:lnSpc>
              <a:spcAft>
                <a:spcPts val="300"/>
              </a:spcAft>
              <a:buFont typeface="Wingdings" panose="05000000000000000000" pitchFamily="2" charset="2"/>
              <a:buChar char="Ø"/>
              <a:tabLst>
                <a:tab pos="2098675" algn="l"/>
                <a:tab pos="4502150" algn="l"/>
              </a:tabLst>
            </a:pPr>
            <a:r>
              <a:rPr lang="en-US" sz="2400" dirty="0">
                <a:solidFill>
                  <a:schemeClr val="bg2">
                    <a:lumMod val="10000"/>
                  </a:schemeClr>
                </a:solidFill>
              </a:rPr>
              <a:t>A laptop and scanner are available for student use at the Health Center:</a:t>
            </a:r>
          </a:p>
          <a:p>
            <a:pPr marL="512763" indent="-280988" algn="ctr">
              <a:lnSpc>
                <a:spcPct val="100000"/>
              </a:lnSpc>
              <a:buNone/>
              <a:tabLst>
                <a:tab pos="2098675" algn="l"/>
                <a:tab pos="4502150" algn="l"/>
              </a:tabLst>
            </a:pPr>
            <a:r>
              <a:rPr lang="en-US" sz="2700" b="1" dirty="0">
                <a:solidFill>
                  <a:schemeClr val="accent5">
                    <a:lumMod val="75000"/>
                  </a:schemeClr>
                </a:solidFill>
              </a:rPr>
              <a:t>College Center, Room 120</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981" y="3071832"/>
            <a:ext cx="2046425" cy="127688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811310" y="201611"/>
            <a:ext cx="2938793" cy="287022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764668949"/>
      </p:ext>
    </p:extLst>
  </p:cSld>
  <p:clrMapOvr>
    <a:masterClrMapping/>
  </p:clrMapOvr>
  <mc:AlternateContent xmlns:mc="http://schemas.openxmlformats.org/markup-compatibility/2006">
    <mc:Choice xmlns:p14="http://schemas.microsoft.com/office/powerpoint/2010/main" Requires="p14">
      <p:transition spd="slow" p14:dur="2000" advTm="16913"/>
    </mc:Choice>
    <mc:Fallback>
      <p:transition spd="slow" advTm="16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255363" y="34529"/>
            <a:ext cx="6772759" cy="4615977"/>
          </a:xfrm>
        </p:spPr>
      </p:pic>
      <p:sp>
        <p:nvSpPr>
          <p:cNvPr id="2" name="TextBox 1"/>
          <p:cNvSpPr txBox="1"/>
          <p:nvPr/>
        </p:nvSpPr>
        <p:spPr>
          <a:xfrm>
            <a:off x="2063175" y="3244148"/>
            <a:ext cx="2301261" cy="969496"/>
          </a:xfrm>
          <a:prstGeom prst="rect">
            <a:avLst/>
          </a:prstGeom>
          <a:noFill/>
          <a:ln>
            <a:noFill/>
          </a:ln>
        </p:spPr>
        <p:txBody>
          <a:bodyPr wrap="square" rtlCol="0">
            <a:spAutoFit/>
          </a:bodyPr>
          <a:lstStyle/>
          <a:p>
            <a:pPr algn="ctr"/>
            <a:r>
              <a:rPr lang="en-US" sz="1900" dirty="0">
                <a:solidFill>
                  <a:schemeClr val="accent5">
                    <a:lumMod val="40000"/>
                    <a:lumOff val="60000"/>
                  </a:schemeClr>
                </a:solidFill>
                <a:latin typeface="Monotype Corsiva" panose="03010101010201010101" pitchFamily="66" charset="0"/>
                <a:cs typeface="MV Boli" panose="02000500030200090000" pitchFamily="2" charset="0"/>
              </a:rPr>
              <a:t>Regarding your </a:t>
            </a:r>
            <a:r>
              <a:rPr lang="en-US" sz="1900" b="1" u="sng" dirty="0">
                <a:solidFill>
                  <a:schemeClr val="accent5">
                    <a:lumMod val="40000"/>
                    <a:lumOff val="60000"/>
                  </a:schemeClr>
                </a:solidFill>
                <a:latin typeface="Monotype Corsiva" panose="03010101010201010101" pitchFamily="66" charset="0"/>
                <a:cs typeface="MV Boli" panose="02000500030200090000" pitchFamily="2" charset="0"/>
              </a:rPr>
              <a:t>program</a:t>
            </a:r>
            <a:r>
              <a:rPr lang="en-US" sz="1900" dirty="0">
                <a:solidFill>
                  <a:schemeClr val="accent5">
                    <a:lumMod val="40000"/>
                    <a:lumOff val="60000"/>
                  </a:schemeClr>
                </a:solidFill>
                <a:latin typeface="Monotype Corsiva" panose="03010101010201010101" pitchFamily="66" charset="0"/>
                <a:cs typeface="MV Boli" panose="02000500030200090000" pitchFamily="2" charset="0"/>
              </a:rPr>
              <a:t> requirements, contact your Program Director</a:t>
            </a:r>
          </a:p>
        </p:txBody>
      </p:sp>
      <p:sp>
        <p:nvSpPr>
          <p:cNvPr id="4" name="TextBox 3"/>
          <p:cNvSpPr txBox="1"/>
          <p:nvPr/>
        </p:nvSpPr>
        <p:spPr>
          <a:xfrm>
            <a:off x="5408514" y="2172474"/>
            <a:ext cx="2131238" cy="1175105"/>
          </a:xfrm>
          <a:prstGeom prst="rect">
            <a:avLst/>
          </a:prstGeom>
          <a:noFill/>
        </p:spPr>
        <p:txBody>
          <a:bodyPr wrap="square" rtlCol="0">
            <a:spAutoFit/>
          </a:bodyPr>
          <a:lstStyle/>
          <a:p>
            <a:pPr algn="ctr"/>
            <a:r>
              <a:rPr lang="en-US" sz="1700" dirty="0">
                <a:solidFill>
                  <a:schemeClr val="accent4">
                    <a:lumMod val="60000"/>
                    <a:lumOff val="40000"/>
                  </a:schemeClr>
                </a:solidFill>
                <a:latin typeface="Mongolian Baiti" panose="03000500000000000000" pitchFamily="66" charset="0"/>
                <a:cs typeface="Mongolian Baiti" panose="03000500000000000000" pitchFamily="66" charset="0"/>
              </a:rPr>
              <a:t>Regarding your </a:t>
            </a:r>
            <a:r>
              <a:rPr lang="en-US" sz="1700" b="1" u="sng" dirty="0">
                <a:solidFill>
                  <a:schemeClr val="accent4">
                    <a:lumMod val="60000"/>
                    <a:lumOff val="40000"/>
                  </a:schemeClr>
                </a:solidFill>
                <a:latin typeface="Mongolian Baiti" panose="03000500000000000000" pitchFamily="66" charset="0"/>
                <a:cs typeface="Mongolian Baiti" panose="03000500000000000000" pitchFamily="66" charset="0"/>
              </a:rPr>
              <a:t>health</a:t>
            </a:r>
            <a:r>
              <a:rPr lang="en-US" sz="1700" dirty="0">
                <a:solidFill>
                  <a:schemeClr val="accent4">
                    <a:lumMod val="60000"/>
                    <a:lumOff val="40000"/>
                  </a:schemeClr>
                </a:solidFill>
                <a:latin typeface="Mongolian Baiti" panose="03000500000000000000" pitchFamily="66" charset="0"/>
                <a:cs typeface="Mongolian Baiti" panose="03000500000000000000" pitchFamily="66" charset="0"/>
              </a:rPr>
              <a:t> requirements, contact the Health Center at 610-861-5365</a:t>
            </a:r>
          </a:p>
        </p:txBody>
      </p:sp>
      <p:sp>
        <p:nvSpPr>
          <p:cNvPr id="5" name="TextBox 4"/>
          <p:cNvSpPr txBox="1">
            <a:spLocks/>
          </p:cNvSpPr>
          <p:nvPr/>
        </p:nvSpPr>
        <p:spPr>
          <a:xfrm>
            <a:off x="1842039" y="548786"/>
            <a:ext cx="5697713" cy="507730"/>
          </a:xfrm>
          <a:prstGeom prst="rect">
            <a:avLst/>
          </a:prstGeom>
          <a:noFill/>
        </p:spPr>
        <p:txBody>
          <a:bodyPr wrap="square" rtlCol="0">
            <a:noAutofit/>
          </a:bodyPr>
          <a:lstStyle/>
          <a:p>
            <a:pPr>
              <a:lnSpc>
                <a:spcPts val="1725"/>
              </a:lnSpc>
            </a:pPr>
            <a:r>
              <a:rPr lang="en-US" sz="1500" b="1" dirty="0">
                <a:solidFill>
                  <a:schemeClr val="accent4">
                    <a:lumMod val="60000"/>
                    <a:lumOff val="40000"/>
                  </a:schemeClr>
                </a:solidFill>
                <a:latin typeface="Arial Narrow" panose="020B0606020202030204" pitchFamily="34" charset="0"/>
                <a:cs typeface="Vijaya" panose="020B0604020202020204" pitchFamily="34" charset="0"/>
              </a:rPr>
              <a:t>Regarding </a:t>
            </a:r>
            <a:r>
              <a:rPr lang="en-US" sz="1500" b="1" u="sng" dirty="0">
                <a:solidFill>
                  <a:schemeClr val="accent4">
                    <a:lumMod val="60000"/>
                    <a:lumOff val="40000"/>
                  </a:schemeClr>
                </a:solidFill>
                <a:latin typeface="Arial Narrow" panose="020B0606020202030204" pitchFamily="34" charset="0"/>
                <a:cs typeface="Vijaya" panose="020B0604020202020204" pitchFamily="34" charset="0"/>
              </a:rPr>
              <a:t>myRecordTracker</a:t>
            </a:r>
            <a:r>
              <a:rPr lang="en-US" sz="1500" b="1" dirty="0">
                <a:solidFill>
                  <a:schemeClr val="accent4">
                    <a:lumMod val="60000"/>
                    <a:lumOff val="40000"/>
                  </a:schemeClr>
                </a:solidFill>
                <a:latin typeface="Arial Narrow" panose="020B0606020202030204" pitchFamily="34" charset="0"/>
                <a:cs typeface="Vijaya" panose="020B0604020202020204" pitchFamily="34" charset="0"/>
              </a:rPr>
              <a:t>®, contact Certiphi at 800-369-2612, ext. 2006</a:t>
            </a:r>
          </a:p>
        </p:txBody>
      </p:sp>
      <p:sp>
        <p:nvSpPr>
          <p:cNvPr id="7" name="TextBox 6"/>
          <p:cNvSpPr txBox="1"/>
          <p:nvPr/>
        </p:nvSpPr>
        <p:spPr>
          <a:xfrm rot="176226">
            <a:off x="1910697" y="2226979"/>
            <a:ext cx="1849749" cy="942148"/>
          </a:xfrm>
          <a:prstGeom prst="rect">
            <a:avLst/>
          </a:prstGeom>
          <a:noFill/>
          <a:ln w="3175">
            <a:solidFill>
              <a:schemeClr val="accent2">
                <a:lumMod val="40000"/>
                <a:lumOff val="60000"/>
              </a:schemeClr>
            </a:solidFill>
          </a:ln>
          <a:effectLst>
            <a:glow rad="63500">
              <a:schemeClr val="accent2">
                <a:satMod val="175000"/>
                <a:alpha val="40000"/>
              </a:schemeClr>
            </a:glow>
          </a:effectLst>
        </p:spPr>
        <p:txBody>
          <a:bodyPr wrap="square" rtlCol="0">
            <a:noAutofit/>
          </a:bodyPr>
          <a:lstStyle/>
          <a:p>
            <a:pPr algn="ctr">
              <a:lnSpc>
                <a:spcPts val="1725"/>
              </a:lnSpc>
            </a:pPr>
            <a:r>
              <a:rPr lang="en-US" sz="1400" b="1" dirty="0">
                <a:ln>
                  <a:solidFill>
                    <a:schemeClr val="accent2">
                      <a:lumMod val="40000"/>
                      <a:lumOff val="60000"/>
                    </a:schemeClr>
                  </a:solidFill>
                </a:ln>
                <a:solidFill>
                  <a:schemeClr val="accent2"/>
                </a:solidFill>
                <a:latin typeface="Century Schoolbook" panose="02040604050505020304" pitchFamily="18" charset="0"/>
                <a:cs typeface="Vijaya" panose="020B0604020202020204" pitchFamily="34" charset="0"/>
              </a:rPr>
              <a:t>Regarding your </a:t>
            </a:r>
            <a:r>
              <a:rPr lang="en-US" sz="1400" b="1" u="sng" dirty="0">
                <a:ln>
                  <a:solidFill>
                    <a:schemeClr val="accent2">
                      <a:lumMod val="40000"/>
                      <a:lumOff val="60000"/>
                    </a:schemeClr>
                  </a:solidFill>
                </a:ln>
                <a:solidFill>
                  <a:schemeClr val="accent2"/>
                </a:solidFill>
                <a:latin typeface="Century Schoolbook" panose="02040604050505020304" pitchFamily="18" charset="0"/>
                <a:cs typeface="Vijaya" panose="020B0604020202020204" pitchFamily="34" charset="0"/>
              </a:rPr>
              <a:t>STUDENT</a:t>
            </a:r>
            <a:r>
              <a:rPr lang="en-US" sz="1400" b="1" dirty="0">
                <a:ln>
                  <a:solidFill>
                    <a:schemeClr val="accent2">
                      <a:lumMod val="40000"/>
                      <a:lumOff val="60000"/>
                    </a:schemeClr>
                  </a:solidFill>
                </a:ln>
                <a:solidFill>
                  <a:schemeClr val="accent2"/>
                </a:solidFill>
                <a:latin typeface="Century Schoolbook" panose="02040604050505020304" pitchFamily="18" charset="0"/>
                <a:cs typeface="Vijaya" panose="020B0604020202020204" pitchFamily="34" charset="0"/>
              </a:rPr>
              <a:t> email, contact Helpdesk at 610-861-5413</a:t>
            </a:r>
          </a:p>
        </p:txBody>
      </p:sp>
      <p:sp>
        <p:nvSpPr>
          <p:cNvPr id="8" name="TextBox 7">
            <a:extLst>
              <a:ext uri="{FF2B5EF4-FFF2-40B4-BE49-F238E27FC236}">
                <a16:creationId xmlns:a16="http://schemas.microsoft.com/office/drawing/2014/main" id="{6EF48B90-C617-4A9F-AE92-D65CBEC00407}"/>
              </a:ext>
            </a:extLst>
          </p:cNvPr>
          <p:cNvSpPr txBox="1">
            <a:spLocks/>
          </p:cNvSpPr>
          <p:nvPr/>
        </p:nvSpPr>
        <p:spPr>
          <a:xfrm rot="21386771">
            <a:off x="5089889" y="3475031"/>
            <a:ext cx="2302556" cy="507729"/>
          </a:xfrm>
          <a:custGeom>
            <a:avLst/>
            <a:gdLst>
              <a:gd name="connsiteX0" fmla="*/ 0 w 2302556"/>
              <a:gd name="connsiteY0" fmla="*/ 0 h 507729"/>
              <a:gd name="connsiteX1" fmla="*/ 575639 w 2302556"/>
              <a:gd name="connsiteY1" fmla="*/ 0 h 507729"/>
              <a:gd name="connsiteX2" fmla="*/ 1082201 w 2302556"/>
              <a:gd name="connsiteY2" fmla="*/ 0 h 507729"/>
              <a:gd name="connsiteX3" fmla="*/ 1588764 w 2302556"/>
              <a:gd name="connsiteY3" fmla="*/ 0 h 507729"/>
              <a:gd name="connsiteX4" fmla="*/ 2302556 w 2302556"/>
              <a:gd name="connsiteY4" fmla="*/ 0 h 507729"/>
              <a:gd name="connsiteX5" fmla="*/ 2302556 w 2302556"/>
              <a:gd name="connsiteY5" fmla="*/ 507729 h 507729"/>
              <a:gd name="connsiteX6" fmla="*/ 1795994 w 2302556"/>
              <a:gd name="connsiteY6" fmla="*/ 507729 h 507729"/>
              <a:gd name="connsiteX7" fmla="*/ 1220355 w 2302556"/>
              <a:gd name="connsiteY7" fmla="*/ 507729 h 507729"/>
              <a:gd name="connsiteX8" fmla="*/ 713792 w 2302556"/>
              <a:gd name="connsiteY8" fmla="*/ 507729 h 507729"/>
              <a:gd name="connsiteX9" fmla="*/ 0 w 2302556"/>
              <a:gd name="connsiteY9" fmla="*/ 507729 h 507729"/>
              <a:gd name="connsiteX10" fmla="*/ 0 w 2302556"/>
              <a:gd name="connsiteY10" fmla="*/ 0 h 50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2556" h="507729" extrusionOk="0">
                <a:moveTo>
                  <a:pt x="0" y="0"/>
                </a:moveTo>
                <a:cubicBezTo>
                  <a:pt x="242659" y="-34847"/>
                  <a:pt x="417116" y="13478"/>
                  <a:pt x="575639" y="0"/>
                </a:cubicBezTo>
                <a:cubicBezTo>
                  <a:pt x="734162" y="-13478"/>
                  <a:pt x="895496" y="12245"/>
                  <a:pt x="1082201" y="0"/>
                </a:cubicBezTo>
                <a:cubicBezTo>
                  <a:pt x="1268906" y="-12245"/>
                  <a:pt x="1402259" y="27465"/>
                  <a:pt x="1588764" y="0"/>
                </a:cubicBezTo>
                <a:cubicBezTo>
                  <a:pt x="1775269" y="-27465"/>
                  <a:pt x="2159733" y="83961"/>
                  <a:pt x="2302556" y="0"/>
                </a:cubicBezTo>
                <a:cubicBezTo>
                  <a:pt x="2313325" y="203519"/>
                  <a:pt x="2298775" y="351249"/>
                  <a:pt x="2302556" y="507729"/>
                </a:cubicBezTo>
                <a:cubicBezTo>
                  <a:pt x="2081946" y="548089"/>
                  <a:pt x="1912475" y="501020"/>
                  <a:pt x="1795994" y="507729"/>
                </a:cubicBezTo>
                <a:cubicBezTo>
                  <a:pt x="1679513" y="514438"/>
                  <a:pt x="1487225" y="473512"/>
                  <a:pt x="1220355" y="507729"/>
                </a:cubicBezTo>
                <a:cubicBezTo>
                  <a:pt x="953485" y="541946"/>
                  <a:pt x="959324" y="480919"/>
                  <a:pt x="713792" y="507729"/>
                </a:cubicBezTo>
                <a:cubicBezTo>
                  <a:pt x="468260" y="534539"/>
                  <a:pt x="326659" y="446901"/>
                  <a:pt x="0" y="507729"/>
                </a:cubicBezTo>
                <a:cubicBezTo>
                  <a:pt x="-14085" y="274730"/>
                  <a:pt x="33411" y="153304"/>
                  <a:pt x="0" y="0"/>
                </a:cubicBezTo>
                <a:close/>
              </a:path>
            </a:pathLst>
          </a:custGeom>
          <a:noFill/>
          <a:ln>
            <a:solidFill>
              <a:schemeClr val="accent6">
                <a:lumMod val="40000"/>
                <a:lumOff val="60000"/>
              </a:schemeClr>
            </a:solidFill>
            <a:extLst>
              <a:ext uri="{C807C97D-BFC1-408E-A445-0C87EB9F89A2}">
                <ask:lineSketchStyleProps xmlns:ask="http://schemas.microsoft.com/office/drawing/2018/sketchyshapes" xmlns="" sd="3370969160">
                  <a:prstGeom prst="rect">
                    <a:avLst/>
                  </a:prstGeom>
                  <ask:type>
                    <ask:lineSketchScribble/>
                  </ask:type>
                </ask:lineSketchStyleProps>
              </a:ext>
            </a:extLst>
          </a:ln>
        </p:spPr>
        <p:txBody>
          <a:bodyPr wrap="square" rtlCol="0">
            <a:noAutofit/>
          </a:bodyPr>
          <a:lstStyle/>
          <a:p>
            <a:pPr algn="ctr">
              <a:lnSpc>
                <a:spcPts val="1725"/>
              </a:lnSpc>
            </a:pPr>
            <a:r>
              <a:rPr lang="en-US" sz="1400" dirty="0">
                <a:solidFill>
                  <a:schemeClr val="accent6">
                    <a:lumMod val="40000"/>
                    <a:lumOff val="60000"/>
                  </a:schemeClr>
                </a:solidFill>
                <a:latin typeface="Ink Free" panose="03080402000500000000" pitchFamily="66" charset="0"/>
                <a:cs typeface="Vijaya" panose="020B0604020202020204" pitchFamily="34" charset="0"/>
              </a:rPr>
              <a:t>Jaye Brennan at </a:t>
            </a:r>
            <a:r>
              <a:rPr lang="en-US" dirty="0">
                <a:solidFill>
                  <a:schemeClr val="accent6">
                    <a:lumMod val="40000"/>
                    <a:lumOff val="60000"/>
                  </a:schemeClr>
                </a:solidFill>
                <a:latin typeface="Ink Free" panose="03080402000500000000" pitchFamily="66" charset="0"/>
                <a:cs typeface="Vijaya" panose="020B0604020202020204" pitchFamily="34" charset="0"/>
              </a:rPr>
              <a:t>jpbrennan</a:t>
            </a:r>
            <a:r>
              <a:rPr lang="en-US" dirty="0">
                <a:solidFill>
                  <a:schemeClr val="accent6">
                    <a:lumMod val="40000"/>
                    <a:lumOff val="60000"/>
                  </a:schemeClr>
                </a:solidFill>
                <a:latin typeface="Bradley Hand ITC" panose="03070402050302030203" pitchFamily="66" charset="0"/>
                <a:cs typeface="Vijaya" panose="020B0604020202020204" pitchFamily="34" charset="0"/>
              </a:rPr>
              <a:t>@</a:t>
            </a:r>
            <a:r>
              <a:rPr lang="en-US" dirty="0">
                <a:solidFill>
                  <a:schemeClr val="accent6">
                    <a:lumMod val="40000"/>
                    <a:lumOff val="60000"/>
                  </a:schemeClr>
                </a:solidFill>
                <a:latin typeface="Ink Free" panose="03080402000500000000" pitchFamily="66" charset="0"/>
                <a:cs typeface="Vijaya" panose="020B0604020202020204" pitchFamily="34" charset="0"/>
              </a:rPr>
              <a:t>northampton.edu</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876956332"/>
      </p:ext>
    </p:extLst>
  </p:cSld>
  <p:clrMapOvr>
    <a:masterClrMapping/>
  </p:clrMapOvr>
  <mc:AlternateContent xmlns:mc="http://schemas.openxmlformats.org/markup-compatibility/2006">
    <mc:Choice xmlns:p14="http://schemas.microsoft.com/office/powerpoint/2010/main" Requires="p14">
      <p:transition spd="slow" p14:dur="2000" advTm="26239"/>
    </mc:Choice>
    <mc:Fallback>
      <p:transition spd="slow" advTm="26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 y="6657"/>
            <a:ext cx="5736982" cy="994172"/>
          </a:xfrm>
        </p:spPr>
        <p:txBody>
          <a:bodyPr>
            <a:normAutofit/>
          </a:bodyPr>
          <a:lstStyle/>
          <a:p>
            <a:pPr marL="231775"/>
            <a:r>
              <a:rPr lang="en-US" sz="3100" spc="100" dirty="0" err="1">
                <a:solidFill>
                  <a:schemeClr val="accent2">
                    <a:lumMod val="75000"/>
                  </a:schemeClr>
                </a:solidFill>
              </a:rPr>
              <a:t>my</a:t>
            </a:r>
            <a:r>
              <a:rPr lang="en-US" sz="3100" b="1" spc="100" dirty="0" err="1">
                <a:solidFill>
                  <a:schemeClr val="accent2">
                    <a:lumMod val="75000"/>
                  </a:schemeClr>
                </a:solidFill>
              </a:rPr>
              <a:t>Record</a:t>
            </a:r>
            <a:r>
              <a:rPr lang="en-US" sz="3100" spc="100" dirty="0" err="1">
                <a:solidFill>
                  <a:schemeClr val="accent2">
                    <a:lumMod val="75000"/>
                  </a:schemeClr>
                </a:solidFill>
              </a:rPr>
              <a:t>Tracker</a:t>
            </a:r>
            <a:r>
              <a:rPr lang="en-US" sz="3100" spc="100" dirty="0">
                <a:solidFill>
                  <a:schemeClr val="accent2">
                    <a:lumMod val="75000"/>
                  </a:schemeClr>
                </a:solidFill>
              </a:rPr>
              <a:t>®</a:t>
            </a:r>
            <a:r>
              <a:rPr lang="en-US" sz="3100" b="1" spc="100" dirty="0"/>
              <a:t> Instructions</a:t>
            </a:r>
          </a:p>
        </p:txBody>
      </p:sp>
      <p:sp>
        <p:nvSpPr>
          <p:cNvPr id="3" name="Content Placeholder 2"/>
          <p:cNvSpPr>
            <a:spLocks noGrp="1"/>
          </p:cNvSpPr>
          <p:nvPr>
            <p:ph idx="1"/>
          </p:nvPr>
        </p:nvSpPr>
        <p:spPr>
          <a:xfrm>
            <a:off x="2636" y="879230"/>
            <a:ext cx="5522741" cy="3805311"/>
          </a:xfrm>
        </p:spPr>
        <p:txBody>
          <a:bodyPr>
            <a:noAutofit/>
          </a:bodyPr>
          <a:lstStyle/>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Electronic Records system for uploading requirements</a:t>
            </a:r>
          </a:p>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Follow instructions on Student Guide</a:t>
            </a:r>
          </a:p>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Watch for an email from: </a:t>
            </a:r>
            <a:r>
              <a:rPr lang="en-US" b="1" dirty="0">
                <a:solidFill>
                  <a:schemeClr val="accent2">
                    <a:lumMod val="75000"/>
                  </a:schemeClr>
                </a:solidFill>
                <a:hlinkClick r:id="rId5">
                  <a:extLst>
                    <a:ext uri="{A12FA001-AC4F-418D-AE19-62706E023703}">
                      <ahyp:hlinkClr xmlns:ahyp="http://schemas.microsoft.com/office/drawing/2018/hyperlinkcolor" xmlns="" val="tx"/>
                    </a:ext>
                  </a:extLst>
                </a:hlinkClick>
              </a:rPr>
              <a:t>myrecordtracker@verticalscreen.com</a:t>
            </a:r>
            <a:endParaRPr lang="en-US" b="1" dirty="0">
              <a:solidFill>
                <a:schemeClr val="accent2">
                  <a:lumMod val="75000"/>
                </a:schemeClr>
              </a:solidFill>
            </a:endParaRPr>
          </a:p>
          <a:p>
            <a:pPr marL="457200"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Email invitation will be sent to </a:t>
            </a:r>
            <a:r>
              <a:rPr lang="en-US" b="1" u="sng" dirty="0"/>
              <a:t>STUDENT</a:t>
            </a:r>
            <a:r>
              <a:rPr lang="en-US" u="sng" dirty="0"/>
              <a:t> email address</a:t>
            </a:r>
            <a:r>
              <a:rPr lang="en-US" dirty="0"/>
              <a:t> – unless you are in another program which requires </a:t>
            </a:r>
            <a:r>
              <a:rPr lang="en-US" dirty="0">
                <a:solidFill>
                  <a:schemeClr val="accent2">
                    <a:lumMod val="75000"/>
                  </a:schemeClr>
                </a:solidFill>
              </a:rPr>
              <a:t>my</a:t>
            </a:r>
            <a:r>
              <a:rPr lang="en-US" b="1" dirty="0">
                <a:solidFill>
                  <a:schemeClr val="accent2">
                    <a:lumMod val="75000"/>
                  </a:schemeClr>
                </a:solidFill>
              </a:rPr>
              <a:t>Record</a:t>
            </a:r>
            <a:r>
              <a:rPr lang="en-US" dirty="0">
                <a:solidFill>
                  <a:schemeClr val="accent2">
                    <a:lumMod val="75000"/>
                  </a:schemeClr>
                </a:solidFill>
              </a:rPr>
              <a:t>Tracker® </a:t>
            </a:r>
            <a:r>
              <a:rPr lang="en-US" dirty="0"/>
              <a:t>or a living in the Residence Halls</a:t>
            </a: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dirty="0">
              <a:solidFill>
                <a:schemeClr val="tx2">
                  <a:lumMod val="40000"/>
                  <a:lumOff val="60000"/>
                </a:schemeClr>
              </a:solidFill>
            </a:endParaRP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b="1" dirty="0">
              <a:solidFill>
                <a:schemeClr val="tx2">
                  <a:lumMod val="40000"/>
                  <a:lumOff val="60000"/>
                </a:schemeClr>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2751" y="183155"/>
            <a:ext cx="3292673" cy="4261104"/>
          </a:xfrm>
          <a:prstGeom prst="rect">
            <a:avLst/>
          </a:prstGeom>
          <a:ln w="3175">
            <a:solidFill>
              <a:schemeClr val="tx1"/>
            </a:solidFill>
          </a:ln>
          <a:effectLst>
            <a:glow rad="63500">
              <a:schemeClr val="accent3">
                <a:satMod val="175000"/>
                <a:alpha val="40000"/>
              </a:schemeClr>
            </a:glo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602290416"/>
      </p:ext>
    </p:extLst>
  </p:cSld>
  <p:clrMapOvr>
    <a:masterClrMapping/>
  </p:clrMapOvr>
  <mc:AlternateContent xmlns:mc="http://schemas.openxmlformats.org/markup-compatibility/2006">
    <mc:Choice xmlns:p14="http://schemas.microsoft.com/office/powerpoint/2010/main" Requires="p14">
      <p:transition spd="slow" p14:dur="2000" advTm="62294"/>
    </mc:Choice>
    <mc:Fallback>
      <p:transition spd="slow" advTm="6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close up of a green street sign&#10;&#10;Description automatically generated">
            <a:extLst>
              <a:ext uri="{FF2B5EF4-FFF2-40B4-BE49-F238E27FC236}">
                <a16:creationId xmlns:a16="http://schemas.microsoft.com/office/drawing/2014/main" id="{C3F9837C-1CA4-49EE-AB7C-3C7A7DE6E014}"/>
              </a:ext>
            </a:extLst>
          </p:cNvPr>
          <p:cNvPicPr>
            <a:picLocks noChangeAspect="1"/>
          </p:cNvPicPr>
          <p:nvPr/>
        </p:nvPicPr>
        <p:blipFill rotWithShape="1">
          <a:blip r:embed="rId5">
            <a:extLst>
              <a:ext uri="{837473B0-CC2E-450A-ABE3-18F120FF3D39}">
                <a1611:picAttrSrcUrl xmlns:a1611="http://schemas.microsoft.com/office/drawing/2016/11/main" xmlns="" r:id="rId6"/>
              </a:ext>
            </a:extLst>
          </a:blip>
          <a:srcRect t="7618" r="2" b="2"/>
          <a:stretch/>
        </p:blipFill>
        <p:spPr>
          <a:xfrm>
            <a:off x="241299" y="241299"/>
            <a:ext cx="8661401" cy="466090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782526980"/>
      </p:ext>
    </p:extLst>
  </p:cSld>
  <p:clrMapOvr>
    <a:masterClrMapping/>
  </p:clrMapOvr>
  <mc:AlternateContent xmlns:mc="http://schemas.openxmlformats.org/markup-compatibility/2006">
    <mc:Choice xmlns:p14="http://schemas.microsoft.com/office/powerpoint/2010/main" Requires="p14">
      <p:transition spd="slow" p14:dur="2000" advTm="13100"/>
    </mc:Choice>
    <mc:Fallback>
      <p:transition spd="slow" advTm="1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5542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7" y="647738"/>
            <a:ext cx="5556191" cy="4026735"/>
          </a:xfrm>
        </p:spPr>
        <p:txBody>
          <a:bodyPr>
            <a:noAutofit/>
          </a:bodyPr>
          <a:lstStyle/>
          <a:p>
            <a:pPr marL="287338" indent="-228600">
              <a:lnSpc>
                <a:spcPct val="100000"/>
              </a:lnSpc>
              <a:spcBef>
                <a:spcPts val="0"/>
              </a:spcBef>
              <a:spcAft>
                <a:spcPts val="1500"/>
              </a:spcAft>
              <a:buFont typeface="Wingdings" panose="05000000000000000000" pitchFamily="2" charset="2"/>
              <a:buChar char="Ø"/>
              <a:tabLst>
                <a:tab pos="255588" algn="l"/>
                <a:tab pos="346075" algn="l"/>
                <a:tab pos="2098675" algn="l"/>
                <a:tab pos="4502150" algn="l"/>
              </a:tabLst>
            </a:pPr>
            <a:r>
              <a:rPr lang="en-US" sz="1700" dirty="0"/>
              <a:t>Check “spam folder” and contact Program Director if still not </a:t>
            </a:r>
            <a:r>
              <a:rPr lang="en-US" sz="1700" dirty="0" smtClean="0"/>
              <a:t>received after 3 weeks</a:t>
            </a:r>
            <a:endParaRPr lang="en-US" sz="1700" dirty="0"/>
          </a:p>
          <a:p>
            <a:pPr marL="287338" indent="-228600">
              <a:lnSpc>
                <a:spcPct val="100000"/>
              </a:lnSpc>
              <a:spcBef>
                <a:spcPts val="0"/>
              </a:spcBef>
              <a:spcAft>
                <a:spcPts val="1500"/>
              </a:spcAft>
              <a:buFont typeface="Wingdings" panose="05000000000000000000" pitchFamily="2" charset="2"/>
              <a:buChar char="Ø"/>
              <a:tabLst>
                <a:tab pos="255588" algn="l"/>
                <a:tab pos="346075" algn="l"/>
                <a:tab pos="2098675" algn="l"/>
                <a:tab pos="4502150" algn="l"/>
              </a:tabLst>
            </a:pPr>
            <a:r>
              <a:rPr lang="en-US" sz="1700" b="1" u="sng" dirty="0"/>
              <a:t>DO NOT</a:t>
            </a:r>
            <a:r>
              <a:rPr lang="en-US" sz="1700" b="1" dirty="0"/>
              <a:t> </a:t>
            </a:r>
            <a:r>
              <a:rPr lang="en-US" sz="1700" dirty="0"/>
              <a:t>use Google Chrome to create your account!</a:t>
            </a:r>
          </a:p>
          <a:p>
            <a:pPr marL="287338" indent="-228600">
              <a:lnSpc>
                <a:spcPct val="100000"/>
              </a:lnSpc>
              <a:spcBef>
                <a:spcPts val="0"/>
              </a:spcBef>
              <a:spcAft>
                <a:spcPts val="1500"/>
              </a:spcAft>
              <a:buFont typeface="Wingdings" panose="05000000000000000000" pitchFamily="2" charset="2"/>
              <a:buChar char="Ø"/>
              <a:tabLst>
                <a:tab pos="255588" algn="l"/>
                <a:tab pos="346075" algn="l"/>
                <a:tab pos="2098675" algn="l"/>
                <a:tab pos="4502150" algn="l"/>
              </a:tabLst>
            </a:pPr>
            <a:r>
              <a:rPr lang="en-US" sz="1700" dirty="0"/>
              <a:t>Create account and be sure to keep record of login information and security questions which must be at least 6 characters and are case sensitive</a:t>
            </a:r>
          </a:p>
          <a:p>
            <a:pPr marL="287338" indent="-228600">
              <a:lnSpc>
                <a:spcPct val="100000"/>
              </a:lnSpc>
              <a:spcBef>
                <a:spcPts val="0"/>
              </a:spcBef>
              <a:spcAft>
                <a:spcPts val="1500"/>
              </a:spcAft>
              <a:buFont typeface="Wingdings" panose="05000000000000000000" pitchFamily="2" charset="2"/>
              <a:buChar char="Ø"/>
              <a:tabLst>
                <a:tab pos="255588" algn="l"/>
                <a:tab pos="346075" algn="l"/>
                <a:tab pos="2098675" algn="l"/>
                <a:tab pos="4502150" algn="l"/>
              </a:tabLst>
            </a:pPr>
            <a:r>
              <a:rPr lang="en-US" sz="1700" dirty="0"/>
              <a:t>If you are </a:t>
            </a:r>
            <a:r>
              <a:rPr lang="en-US" sz="1700" dirty="0" smtClean="0"/>
              <a:t>in a Health Career Program and </a:t>
            </a:r>
            <a:r>
              <a:rPr lang="en-US" sz="1700" dirty="0"/>
              <a:t>living in the Residence Halls, you will need to create </a:t>
            </a:r>
            <a:r>
              <a:rPr lang="en-US" sz="1700" b="1" dirty="0"/>
              <a:t>TWO</a:t>
            </a:r>
            <a:r>
              <a:rPr lang="en-US" sz="1700" dirty="0"/>
              <a:t> separate </a:t>
            </a:r>
            <a:r>
              <a:rPr lang="en-US" sz="1700" dirty="0">
                <a:solidFill>
                  <a:schemeClr val="accent2">
                    <a:lumMod val="75000"/>
                  </a:schemeClr>
                </a:solidFill>
              </a:rPr>
              <a:t>my</a:t>
            </a:r>
            <a:r>
              <a:rPr lang="en-US" sz="1700" b="1" dirty="0">
                <a:solidFill>
                  <a:schemeClr val="accent2">
                    <a:lumMod val="75000"/>
                  </a:schemeClr>
                </a:solidFill>
              </a:rPr>
              <a:t>Record</a:t>
            </a:r>
            <a:r>
              <a:rPr lang="en-US" sz="1700" dirty="0">
                <a:solidFill>
                  <a:schemeClr val="accent2">
                    <a:lumMod val="75000"/>
                  </a:schemeClr>
                </a:solidFill>
              </a:rPr>
              <a:t>Tracker®</a:t>
            </a:r>
            <a:r>
              <a:rPr lang="en-US" sz="1700" dirty="0"/>
              <a:t> accounts, one using your STUDENT email address, and one using your personal email address</a:t>
            </a:r>
          </a:p>
          <a:p>
            <a:pPr marL="287338" indent="-228600">
              <a:lnSpc>
                <a:spcPct val="100000"/>
              </a:lnSpc>
              <a:spcBef>
                <a:spcPts val="0"/>
              </a:spcBef>
              <a:spcAft>
                <a:spcPts val="1500"/>
              </a:spcAft>
              <a:buFont typeface="Wingdings" panose="05000000000000000000" pitchFamily="2" charset="2"/>
              <a:buChar char="Ø"/>
              <a:tabLst>
                <a:tab pos="255588" algn="l"/>
                <a:tab pos="346075" algn="l"/>
                <a:tab pos="2098675" algn="l"/>
                <a:tab pos="4502150" algn="l"/>
              </a:tabLst>
            </a:pPr>
            <a:r>
              <a:rPr lang="en-US" sz="1700" dirty="0"/>
              <a:t>You may have </a:t>
            </a:r>
            <a:r>
              <a:rPr lang="en-US" sz="1700" b="1" dirty="0"/>
              <a:t>ADDITIONAL</a:t>
            </a:r>
            <a:r>
              <a:rPr lang="en-US" sz="1700" dirty="0"/>
              <a:t> requirements to complete for the Residence Halls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629" y="273844"/>
            <a:ext cx="3293904" cy="4261104"/>
          </a:xfrm>
          <a:prstGeom prst="rect">
            <a:avLst/>
          </a:prstGeom>
          <a:ln w="3175">
            <a:solidFill>
              <a:schemeClr val="tx1"/>
            </a:solidFill>
          </a:ln>
          <a:effectLst>
            <a:glow rad="63500">
              <a:schemeClr val="accent3">
                <a:satMod val="175000"/>
                <a:alpha val="40000"/>
              </a:schemeClr>
            </a:glow>
          </a:effectLst>
        </p:spPr>
      </p:pic>
      <p:sp>
        <p:nvSpPr>
          <p:cNvPr id="6" name="TextBox 5"/>
          <p:cNvSpPr txBox="1"/>
          <p:nvPr/>
        </p:nvSpPr>
        <p:spPr>
          <a:xfrm>
            <a:off x="5596285" y="4364213"/>
            <a:ext cx="3435409" cy="182880"/>
          </a:xfrm>
          <a:prstGeom prst="rect">
            <a:avLst/>
          </a:prstGeom>
          <a:noFill/>
        </p:spPr>
        <p:txBody>
          <a:bodyPr wrap="square" rtlCol="0">
            <a:spAutoFit/>
          </a:bodyPr>
          <a:lstStyle/>
          <a:p>
            <a:r>
              <a:rPr lang="en-US" sz="788" dirty="0">
                <a:solidFill>
                  <a:schemeClr val="accent4">
                    <a:lumMod val="20000"/>
                    <a:lumOff val="80000"/>
                  </a:schemeClr>
                </a:solidFill>
                <a:hlinkClick r:id="rId6">
                  <a:extLst>
                    <a:ext uri="{A12FA001-AC4F-418D-AE19-62706E023703}">
                      <ahyp:hlinkClr xmlns:ahyp="http://schemas.microsoft.com/office/drawing/2018/hyperlinkcolor" xmlns="" val="tx"/>
                    </a:ext>
                  </a:extLst>
                </a:hlinkClick>
              </a:rPr>
              <a:t>https://www.myrecordtracker.com/Member/Profile?a=78EjxjR9%2Bq8%3D</a:t>
            </a:r>
            <a:endParaRPr lang="en-US" sz="788" dirty="0">
              <a:solidFill>
                <a:schemeClr val="accent4">
                  <a:lumMod val="20000"/>
                  <a:lumOff val="80000"/>
                </a:schemeClr>
              </a:solidFill>
            </a:endParaRPr>
          </a:p>
          <a:p>
            <a:endParaRPr lang="en-US" sz="1013" dirty="0"/>
          </a:p>
        </p:txBody>
      </p:sp>
      <p:sp>
        <p:nvSpPr>
          <p:cNvPr id="8" name="Title 1">
            <a:extLst>
              <a:ext uri="{FF2B5EF4-FFF2-40B4-BE49-F238E27FC236}">
                <a16:creationId xmlns:a16="http://schemas.microsoft.com/office/drawing/2014/main" id="{13DC8822-83A6-47C6-86EF-29DABEEAD9A1}"/>
              </a:ext>
            </a:extLst>
          </p:cNvPr>
          <p:cNvSpPr>
            <a:spLocks noGrp="1"/>
          </p:cNvSpPr>
          <p:nvPr>
            <p:ph type="title"/>
          </p:nvPr>
        </p:nvSpPr>
        <p:spPr>
          <a:xfrm>
            <a:off x="2636" y="-241663"/>
            <a:ext cx="5736982" cy="1242492"/>
          </a:xfrm>
        </p:spPr>
        <p:txBody>
          <a:bodyPr>
            <a:normAutofit/>
          </a:bodyPr>
          <a:lstStyle/>
          <a:p>
            <a:pPr marL="58738"/>
            <a:r>
              <a:rPr lang="en-US" sz="3100" spc="100" dirty="0" err="1">
                <a:solidFill>
                  <a:schemeClr val="accent2">
                    <a:lumMod val="75000"/>
                  </a:schemeClr>
                </a:solidFill>
                <a:latin typeface="+mn-lt"/>
              </a:rPr>
              <a:t>my</a:t>
            </a:r>
            <a:r>
              <a:rPr lang="en-US" sz="3100" b="1" spc="100" dirty="0" err="1">
                <a:solidFill>
                  <a:schemeClr val="accent2">
                    <a:lumMod val="75000"/>
                  </a:schemeClr>
                </a:solidFill>
                <a:latin typeface="+mn-lt"/>
              </a:rPr>
              <a:t>Record</a:t>
            </a:r>
            <a:r>
              <a:rPr lang="en-US" sz="3100" spc="100" dirty="0" err="1">
                <a:solidFill>
                  <a:schemeClr val="accent2">
                    <a:lumMod val="75000"/>
                  </a:schemeClr>
                </a:solidFill>
                <a:latin typeface="+mn-lt"/>
              </a:rPr>
              <a:t>Tracker</a:t>
            </a:r>
            <a:r>
              <a:rPr lang="en-US" sz="3100" spc="100" dirty="0">
                <a:solidFill>
                  <a:schemeClr val="accent2">
                    <a:lumMod val="75000"/>
                  </a:schemeClr>
                </a:solidFill>
                <a:latin typeface="+mn-lt"/>
              </a:rPr>
              <a:t>®</a:t>
            </a:r>
            <a:r>
              <a:rPr lang="en-US" sz="3100" b="1" spc="100" dirty="0">
                <a:latin typeface="+mn-lt"/>
              </a:rPr>
              <a:t> Instructions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321622016"/>
      </p:ext>
    </p:extLst>
  </p:cSld>
  <p:clrMapOvr>
    <a:masterClrMapping/>
  </p:clrMapOvr>
  <mc:AlternateContent xmlns:mc="http://schemas.openxmlformats.org/markup-compatibility/2006">
    <mc:Choice xmlns:p14="http://schemas.microsoft.com/office/powerpoint/2010/main" Requires="p14">
      <p:transition spd="slow" p14:dur="2000" advTm="75343"/>
    </mc:Choice>
    <mc:Fallback>
      <p:transition spd="slow" advTm="7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03659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Login Page</a:t>
            </a:r>
          </a:p>
        </p:txBody>
      </p:sp>
      <p:sp>
        <p:nvSpPr>
          <p:cNvPr id="8" name="Content Placeholder 2"/>
          <p:cNvSpPr txBox="1">
            <a:spLocks/>
          </p:cNvSpPr>
          <p:nvPr/>
        </p:nvSpPr>
        <p:spPr>
          <a:xfrm>
            <a:off x="0" y="1074421"/>
            <a:ext cx="4803829" cy="311498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214313" defTabSz="685800">
              <a:lnSpc>
                <a:spcPct val="100000"/>
              </a:lnSpc>
              <a:spcBef>
                <a:spcPts val="0"/>
              </a:spcBef>
              <a:spcAft>
                <a:spcPts val="2400"/>
              </a:spcAft>
              <a:buFont typeface="Wingdings" panose="05000000000000000000" pitchFamily="2" charset="2"/>
              <a:buChar char="Ø"/>
              <a:tabLst>
                <a:tab pos="255985" algn="l"/>
                <a:tab pos="2099072" algn="l"/>
                <a:tab pos="4502944" algn="l"/>
              </a:tabLst>
            </a:pPr>
            <a:r>
              <a:rPr lang="en-US" sz="2100" dirty="0">
                <a:solidFill>
                  <a:prstClr val="black"/>
                </a:solidFill>
              </a:rPr>
              <a:t>Once your account is created, login at:  </a:t>
            </a:r>
            <a:r>
              <a:rPr lang="en-US" sz="2100" dirty="0">
                <a:solidFill>
                  <a:srgbClr val="ED7D31">
                    <a:lumMod val="75000"/>
                  </a:srgbClr>
                </a:solidFill>
                <a:hlinkClick r:id="rId5">
                  <a:extLst>
                    <a:ext uri="{A12FA001-AC4F-418D-AE19-62706E023703}">
                      <ahyp:hlinkClr xmlns:ahyp="http://schemas.microsoft.com/office/drawing/2018/hyperlinkcolor" xmlns="" val="tx"/>
                    </a:ext>
                  </a:extLst>
                </a:hlinkClick>
              </a:rPr>
              <a:t>www.my</a:t>
            </a:r>
            <a:r>
              <a:rPr lang="en-US" sz="2100" b="1" dirty="0">
                <a:solidFill>
                  <a:srgbClr val="ED7D31">
                    <a:lumMod val="75000"/>
                  </a:srgbClr>
                </a:solidFill>
                <a:hlinkClick r:id="rId5">
                  <a:extLst>
                    <a:ext uri="{A12FA001-AC4F-418D-AE19-62706E023703}">
                      <ahyp:hlinkClr xmlns:ahyp="http://schemas.microsoft.com/office/drawing/2018/hyperlinkcolor" xmlns="" val="tx"/>
                    </a:ext>
                  </a:extLst>
                </a:hlinkClick>
              </a:rPr>
              <a:t>Record</a:t>
            </a:r>
            <a:r>
              <a:rPr lang="en-US" sz="2100" dirty="0">
                <a:solidFill>
                  <a:srgbClr val="ED7D31">
                    <a:lumMod val="75000"/>
                  </a:srgbClr>
                </a:solidFill>
                <a:hlinkClick r:id="rId5">
                  <a:extLst>
                    <a:ext uri="{A12FA001-AC4F-418D-AE19-62706E023703}">
                      <ahyp:hlinkClr xmlns:ahyp="http://schemas.microsoft.com/office/drawing/2018/hyperlinkcolor" xmlns="" val="tx"/>
                    </a:ext>
                  </a:extLst>
                </a:hlinkClick>
              </a:rPr>
              <a:t>Tracker.com</a:t>
            </a:r>
            <a:r>
              <a:rPr lang="en-US" sz="2100" dirty="0">
                <a:solidFill>
                  <a:srgbClr val="ED7D31">
                    <a:lumMod val="75000"/>
                  </a:srgbClr>
                </a:solidFill>
              </a:rPr>
              <a:t> </a:t>
            </a:r>
          </a:p>
          <a:p>
            <a:pPr marL="457200" indent="-214313">
              <a:lnSpc>
                <a:spcPct val="100000"/>
              </a:lnSpc>
              <a:spcBef>
                <a:spcPts val="0"/>
              </a:spcBef>
              <a:spcAft>
                <a:spcPts val="2400"/>
              </a:spcAft>
              <a:buFont typeface="Wingdings" panose="05000000000000000000" pitchFamily="2" charset="2"/>
              <a:buChar char="Ø"/>
              <a:tabLst>
                <a:tab pos="255985" algn="l"/>
                <a:tab pos="2099072" algn="l"/>
                <a:tab pos="4502944" algn="l"/>
              </a:tabLst>
            </a:pPr>
            <a:r>
              <a:rPr lang="en-US" sz="2100" dirty="0">
                <a:solidFill>
                  <a:schemeClr val="tx1"/>
                </a:solidFill>
              </a:rPr>
              <a:t>Enter the Username, Password, and PIN used to create your account</a:t>
            </a:r>
          </a:p>
          <a:p>
            <a:pPr marL="457200" indent="-214313">
              <a:lnSpc>
                <a:spcPct val="100000"/>
              </a:lnSpc>
              <a:spcBef>
                <a:spcPts val="0"/>
              </a:spcBef>
              <a:spcAft>
                <a:spcPts val="2400"/>
              </a:spcAft>
              <a:buFont typeface="Wingdings" panose="05000000000000000000" pitchFamily="2" charset="2"/>
              <a:buChar char="Ø"/>
              <a:tabLst>
                <a:tab pos="255985" algn="l"/>
                <a:tab pos="2099072" algn="l"/>
                <a:tab pos="4502944" algn="l"/>
              </a:tabLst>
            </a:pPr>
            <a:r>
              <a:rPr lang="en-US" sz="2100" dirty="0">
                <a:solidFill>
                  <a:schemeClr val="tx1"/>
                </a:solidFill>
              </a:rPr>
              <a:t>Be sure to have the answers to your security questions handy </a:t>
            </a:r>
            <a:r>
              <a:rPr lang="en-US" sz="2000" i="1" dirty="0">
                <a:solidFill>
                  <a:schemeClr val="tx1"/>
                </a:solidFill>
              </a:rPr>
              <a:t>(6 characters and case sensitive)</a:t>
            </a:r>
            <a:endParaRPr lang="en-US" sz="2100" i="1" dirty="0">
              <a:solidFill>
                <a:schemeClr val="tx1"/>
              </a:solidFill>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4421" t="12447" r="27679" b="25300"/>
          <a:stretch/>
        </p:blipFill>
        <p:spPr>
          <a:xfrm>
            <a:off x="4803829" y="1178793"/>
            <a:ext cx="4114800" cy="2896817"/>
          </a:xfrm>
          <a:prstGeom prst="rect">
            <a:avLst/>
          </a:prstGeom>
          <a:ln w="3175">
            <a:solidFill>
              <a:schemeClr val="tx1"/>
            </a:solidFill>
          </a:ln>
          <a:effectLst>
            <a:glow rad="63500">
              <a:schemeClr val="accent3">
                <a:satMod val="175000"/>
                <a:alpha val="40000"/>
              </a:schemeClr>
            </a:glow>
          </a:effectLst>
        </p:spPr>
      </p:pic>
      <p:sp>
        <p:nvSpPr>
          <p:cNvPr id="11" name="Oval 10"/>
          <p:cNvSpPr/>
          <p:nvPr/>
        </p:nvSpPr>
        <p:spPr>
          <a:xfrm>
            <a:off x="6036590" y="2316246"/>
            <a:ext cx="1882335" cy="782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ight Arrow 12"/>
          <p:cNvSpPr/>
          <p:nvPr/>
        </p:nvSpPr>
        <p:spPr>
          <a:xfrm rot="10800000">
            <a:off x="7070234" y="2918087"/>
            <a:ext cx="302597" cy="1089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824880137"/>
      </p:ext>
    </p:extLst>
  </p:cSld>
  <p:clrMapOvr>
    <a:masterClrMapping/>
  </p:clrMapOvr>
  <mc:AlternateContent xmlns:mc="http://schemas.openxmlformats.org/markup-compatibility/2006">
    <mc:Choice xmlns:p14="http://schemas.microsoft.com/office/powerpoint/2010/main" Requires="p14">
      <p:transition spd="slow" p14:dur="2000" advTm="50799"/>
    </mc:Choice>
    <mc:Fallback>
      <p:transition spd="slow" advTm="5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3691"/>
            <a:ext cx="6374069"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 </a:t>
            </a:r>
            <a:r>
              <a:rPr lang="en-US" b="1" spc="100" dirty="0">
                <a:latin typeface="+mn-lt"/>
              </a:rPr>
              <a:t>Home Page</a:t>
            </a:r>
          </a:p>
        </p:txBody>
      </p:sp>
      <p:sp>
        <p:nvSpPr>
          <p:cNvPr id="10" name="Content Placeholder 2"/>
          <p:cNvSpPr>
            <a:spLocks noGrp="1"/>
          </p:cNvSpPr>
          <p:nvPr>
            <p:ph idx="1"/>
          </p:nvPr>
        </p:nvSpPr>
        <p:spPr>
          <a:xfrm>
            <a:off x="12394" y="806392"/>
            <a:ext cx="3183505" cy="3856779"/>
          </a:xfrm>
        </p:spPr>
        <p:txBody>
          <a:bodyPr>
            <a:noAutofit/>
          </a:bodyPr>
          <a:lstStyle/>
          <a:p>
            <a:pPr marL="457200" indent="-214313">
              <a:lnSpc>
                <a:spcPct val="100000"/>
              </a:lnSpc>
              <a:spcBef>
                <a:spcPts val="0"/>
              </a:spcBef>
              <a:spcAft>
                <a:spcPts val="1500"/>
              </a:spcAft>
              <a:buFont typeface="Wingdings" panose="05000000000000000000" pitchFamily="2" charset="2"/>
              <a:buChar char="Ø"/>
              <a:tabLst>
                <a:tab pos="255985" algn="l"/>
                <a:tab pos="2099072" algn="l"/>
                <a:tab pos="4502944" algn="l"/>
              </a:tabLst>
            </a:pPr>
            <a:r>
              <a:rPr lang="en-US" sz="1800" dirty="0"/>
              <a:t>All uploads are stored in “Documents” folder</a:t>
            </a:r>
          </a:p>
          <a:p>
            <a:pPr marL="457200" indent="-214313">
              <a:lnSpc>
                <a:spcPct val="100000"/>
              </a:lnSpc>
              <a:spcBef>
                <a:spcPts val="0"/>
              </a:spcBef>
              <a:spcAft>
                <a:spcPts val="1500"/>
              </a:spcAft>
              <a:buFont typeface="Wingdings" panose="05000000000000000000" pitchFamily="2" charset="2"/>
              <a:buChar char="Ø"/>
              <a:tabLst>
                <a:tab pos="255985" algn="l"/>
                <a:tab pos="2099072" algn="l"/>
                <a:tab pos="4502944" algn="l"/>
              </a:tabLst>
            </a:pPr>
            <a:r>
              <a:rPr lang="en-US" sz="1800" dirty="0"/>
              <a:t>Messages can be viewed in “Inbox”</a:t>
            </a:r>
          </a:p>
          <a:p>
            <a:pPr marL="457200" indent="-214313">
              <a:lnSpc>
                <a:spcPct val="100000"/>
              </a:lnSpc>
              <a:spcBef>
                <a:spcPts val="0"/>
              </a:spcBef>
              <a:spcAft>
                <a:spcPts val="1500"/>
              </a:spcAft>
              <a:buFont typeface="Wingdings" panose="05000000000000000000" pitchFamily="2" charset="2"/>
              <a:buChar char="Ø"/>
              <a:tabLst>
                <a:tab pos="255985" algn="l"/>
                <a:tab pos="2099072" algn="l"/>
                <a:tab pos="4502944" algn="l"/>
              </a:tabLst>
            </a:pPr>
            <a:r>
              <a:rPr lang="en-US" sz="1800" dirty="0"/>
              <a:t>Click “Help” for user guides or IT assistance</a:t>
            </a:r>
          </a:p>
          <a:p>
            <a:pPr marL="457200" indent="-214313">
              <a:lnSpc>
                <a:spcPct val="100000"/>
              </a:lnSpc>
              <a:spcBef>
                <a:spcPts val="0"/>
              </a:spcBef>
              <a:spcAft>
                <a:spcPts val="1500"/>
              </a:spcAft>
              <a:buFont typeface="Wingdings" panose="05000000000000000000" pitchFamily="2" charset="2"/>
              <a:buChar char="Ø"/>
              <a:tabLst>
                <a:tab pos="255985" algn="l"/>
                <a:tab pos="2099072" algn="l"/>
                <a:tab pos="4502944" algn="l"/>
              </a:tabLst>
            </a:pPr>
            <a:r>
              <a:rPr lang="en-US" sz="1800" dirty="0"/>
              <a:t>Click on profile name to access full list of requirements</a:t>
            </a:r>
          </a:p>
          <a:p>
            <a:pPr marL="457200" indent="-214313">
              <a:lnSpc>
                <a:spcPct val="100000"/>
              </a:lnSpc>
              <a:spcBef>
                <a:spcPts val="0"/>
              </a:spcBef>
              <a:spcAft>
                <a:spcPts val="1500"/>
              </a:spcAft>
              <a:buFont typeface="Wingdings" panose="05000000000000000000" pitchFamily="2" charset="2"/>
              <a:buChar char="Ø"/>
              <a:tabLst>
                <a:tab pos="255985" algn="l"/>
                <a:tab pos="2099072" algn="l"/>
                <a:tab pos="4502944" algn="l"/>
              </a:tabLst>
            </a:pPr>
            <a:r>
              <a:rPr lang="en-US" sz="1800" dirty="0"/>
              <a:t>Progress bar shows status of completion</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323" t="15782" r="15675" b="29378"/>
          <a:stretch/>
        </p:blipFill>
        <p:spPr>
          <a:xfrm>
            <a:off x="3220687" y="1038515"/>
            <a:ext cx="5715302" cy="3350609"/>
          </a:xfrm>
          <a:prstGeom prst="rect">
            <a:avLst/>
          </a:prstGeom>
          <a:ln w="3175">
            <a:solidFill>
              <a:schemeClr val="tx1"/>
            </a:solidFill>
          </a:ln>
          <a:effectLst>
            <a:glow rad="63500">
              <a:schemeClr val="accent3">
                <a:satMod val="175000"/>
                <a:alpha val="40000"/>
              </a:schemeClr>
            </a:glow>
          </a:effectLst>
        </p:spPr>
      </p:pic>
      <p:sp>
        <p:nvSpPr>
          <p:cNvPr id="13" name="Oval 12"/>
          <p:cNvSpPr/>
          <p:nvPr/>
        </p:nvSpPr>
        <p:spPr>
          <a:xfrm>
            <a:off x="6990203" y="1502594"/>
            <a:ext cx="1920998" cy="5442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ight Arrow 15"/>
          <p:cNvSpPr/>
          <p:nvPr/>
        </p:nvSpPr>
        <p:spPr>
          <a:xfrm rot="1920018">
            <a:off x="6413677" y="3152905"/>
            <a:ext cx="413525" cy="26806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Oval 14"/>
          <p:cNvSpPr/>
          <p:nvPr/>
        </p:nvSpPr>
        <p:spPr>
          <a:xfrm>
            <a:off x="3220688" y="2930061"/>
            <a:ext cx="2140026" cy="967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Box 4"/>
          <p:cNvSpPr txBox="1"/>
          <p:nvPr/>
        </p:nvSpPr>
        <p:spPr>
          <a:xfrm>
            <a:off x="3468311" y="3389476"/>
            <a:ext cx="1763949" cy="215444"/>
          </a:xfrm>
          <a:prstGeom prst="rect">
            <a:avLst/>
          </a:prstGeom>
          <a:solidFill>
            <a:schemeClr val="bg1"/>
          </a:solidFill>
        </p:spPr>
        <p:txBody>
          <a:bodyPr wrap="square" rtlCol="0">
            <a:spAutoFit/>
          </a:bodyPr>
          <a:lstStyle/>
          <a:p>
            <a:r>
              <a:rPr lang="en-US" sz="800" dirty="0" smtClean="0">
                <a:solidFill>
                  <a:schemeClr val="accent1">
                    <a:lumMod val="75000"/>
                  </a:schemeClr>
                </a:solidFill>
                <a:latin typeface="Arial Narrow" panose="020B0606020202030204" pitchFamily="34" charset="0"/>
              </a:rPr>
              <a:t>NCC HEALTH CAREER CLASS</a:t>
            </a:r>
            <a:endParaRPr lang="en-US" sz="800" dirty="0">
              <a:solidFill>
                <a:schemeClr val="accent1">
                  <a:lumMod val="75000"/>
                </a:schemeClr>
              </a:solidFill>
              <a:latin typeface="Arial Narrow" panose="020B060602020203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345235332"/>
      </p:ext>
    </p:extLst>
  </p:cSld>
  <p:clrMapOvr>
    <a:masterClrMapping/>
  </p:clrMapOvr>
  <mc:AlternateContent xmlns:mc="http://schemas.openxmlformats.org/markup-compatibility/2006">
    <mc:Choice xmlns:p14="http://schemas.microsoft.com/office/powerpoint/2010/main" Requires="p14">
      <p:transition spd="slow" p14:dur="2000" advTm="149419"/>
    </mc:Choice>
    <mc:Fallback>
      <p:transition spd="slow" advTm="14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90"/>
            <a:ext cx="78867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Available Documents</a:t>
            </a:r>
          </a:p>
        </p:txBody>
      </p:sp>
      <p:sp>
        <p:nvSpPr>
          <p:cNvPr id="10" name="Content Placeholder 2"/>
          <p:cNvSpPr>
            <a:spLocks noGrp="1"/>
          </p:cNvSpPr>
          <p:nvPr>
            <p:ph idx="1"/>
          </p:nvPr>
        </p:nvSpPr>
        <p:spPr>
          <a:xfrm>
            <a:off x="0" y="876848"/>
            <a:ext cx="4213274" cy="3793357"/>
          </a:xfrm>
        </p:spPr>
        <p:txBody>
          <a:bodyPr>
            <a:noAutofit/>
          </a:bodyPr>
          <a:lstStyle/>
          <a:p>
            <a:pPr marL="512763" indent="-280988">
              <a:lnSpc>
                <a:spcPts val="2850"/>
              </a:lnSpc>
              <a:spcBef>
                <a:spcPts val="450"/>
              </a:spcBef>
              <a:spcAft>
                <a:spcPts val="1350"/>
              </a:spcAft>
              <a:buFont typeface="Wingdings" panose="05000000000000000000" pitchFamily="2" charset="2"/>
              <a:buChar char="Ø"/>
              <a:tabLst>
                <a:tab pos="255985" algn="l"/>
                <a:tab pos="2099072" algn="l"/>
                <a:tab pos="4502944" algn="l"/>
              </a:tabLst>
            </a:pPr>
            <a:r>
              <a:rPr lang="en-US" sz="2400" dirty="0"/>
              <a:t>Program specific forms or documents </a:t>
            </a:r>
            <a:r>
              <a:rPr lang="en-US" sz="2400" u="sng" dirty="0"/>
              <a:t>may</a:t>
            </a:r>
            <a:r>
              <a:rPr lang="en-US" sz="2400" dirty="0"/>
              <a:t> be available in the “</a:t>
            </a:r>
            <a:r>
              <a:rPr lang="en-US" sz="2400" b="1" dirty="0"/>
              <a:t>Profile</a:t>
            </a:r>
            <a:r>
              <a:rPr lang="en-US" sz="2400" dirty="0"/>
              <a:t>” section to </a:t>
            </a:r>
            <a:r>
              <a:rPr lang="en-US" sz="2400" dirty="0" smtClean="0"/>
              <a:t>download, </a:t>
            </a:r>
            <a:r>
              <a:rPr lang="en-US" sz="2400" dirty="0"/>
              <a:t>such as the:</a:t>
            </a:r>
          </a:p>
          <a:p>
            <a:pPr marL="512763" indent="-280988">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sz="450" dirty="0"/>
          </a:p>
          <a:p>
            <a:pPr marL="855663" lvl="2" indent="-280988">
              <a:lnSpc>
                <a:spcPct val="100000"/>
              </a:lnSpc>
              <a:spcBef>
                <a:spcPts val="0"/>
              </a:spcBef>
              <a:spcAft>
                <a:spcPts val="900"/>
              </a:spcAft>
              <a:buFont typeface="Wingdings" panose="05000000000000000000" pitchFamily="2" charset="2"/>
              <a:buChar char="q"/>
              <a:tabLst>
                <a:tab pos="255985" algn="l"/>
                <a:tab pos="2099072" algn="l"/>
                <a:tab pos="4502944" algn="l"/>
              </a:tabLst>
            </a:pPr>
            <a:r>
              <a:rPr lang="en-US" sz="2100" dirty="0">
                <a:solidFill>
                  <a:schemeClr val="accent5">
                    <a:lumMod val="75000"/>
                  </a:schemeClr>
                </a:solidFill>
              </a:rPr>
              <a:t> Acceptance Checklist</a:t>
            </a:r>
          </a:p>
          <a:p>
            <a:pPr marL="855663" lvl="2" indent="-280988">
              <a:lnSpc>
                <a:spcPct val="100000"/>
              </a:lnSpc>
              <a:spcBef>
                <a:spcPts val="0"/>
              </a:spcBef>
              <a:spcAft>
                <a:spcPts val="900"/>
              </a:spcAft>
              <a:buFont typeface="Wingdings" panose="05000000000000000000" pitchFamily="2" charset="2"/>
              <a:buChar char="q"/>
              <a:tabLst>
                <a:tab pos="255985" algn="l"/>
                <a:tab pos="2099072" algn="l"/>
                <a:tab pos="4502944" algn="l"/>
              </a:tabLst>
            </a:pPr>
            <a:endParaRPr lang="en-US" sz="150" dirty="0">
              <a:solidFill>
                <a:schemeClr val="accent5">
                  <a:lumMod val="75000"/>
                </a:schemeClr>
              </a:solidFill>
            </a:endParaRPr>
          </a:p>
          <a:p>
            <a:pPr marL="855663" lvl="2" indent="-280988">
              <a:lnSpc>
                <a:spcPct val="100000"/>
              </a:lnSpc>
              <a:spcBef>
                <a:spcPts val="0"/>
              </a:spcBef>
              <a:spcAft>
                <a:spcPts val="900"/>
              </a:spcAft>
              <a:buFont typeface="Wingdings" panose="05000000000000000000" pitchFamily="2" charset="2"/>
              <a:buChar char="q"/>
              <a:tabLst>
                <a:tab pos="255985" algn="l"/>
                <a:tab pos="2099072" algn="l"/>
                <a:tab pos="4502944" algn="l"/>
              </a:tabLst>
            </a:pPr>
            <a:r>
              <a:rPr lang="en-US" sz="2100" dirty="0">
                <a:solidFill>
                  <a:schemeClr val="accent5">
                    <a:lumMod val="75000"/>
                  </a:schemeClr>
                </a:solidFill>
              </a:rPr>
              <a:t> Health </a:t>
            </a:r>
            <a:r>
              <a:rPr lang="en-US" sz="2100" dirty="0" smtClean="0">
                <a:solidFill>
                  <a:schemeClr val="accent5">
                    <a:lumMod val="75000"/>
                  </a:schemeClr>
                </a:solidFill>
              </a:rPr>
              <a:t>Form</a:t>
            </a:r>
          </a:p>
          <a:p>
            <a:pPr marL="855663" lvl="2" indent="-280988">
              <a:lnSpc>
                <a:spcPct val="100000"/>
              </a:lnSpc>
              <a:spcBef>
                <a:spcPts val="0"/>
              </a:spcBef>
              <a:spcAft>
                <a:spcPts val="900"/>
              </a:spcAft>
              <a:buFont typeface="Wingdings" panose="05000000000000000000" pitchFamily="2" charset="2"/>
              <a:buChar char="q"/>
              <a:tabLst>
                <a:tab pos="255985" algn="l"/>
                <a:tab pos="2099072" algn="l"/>
                <a:tab pos="4502944" algn="l"/>
              </a:tabLst>
            </a:pPr>
            <a:endParaRPr lang="en-US" sz="1000" dirty="0" smtClean="0">
              <a:solidFill>
                <a:schemeClr val="accent5">
                  <a:lumMod val="75000"/>
                </a:schemeClr>
              </a:solidFill>
            </a:endParaRPr>
          </a:p>
          <a:p>
            <a:pPr marL="231775" lvl="1" indent="0">
              <a:lnSpc>
                <a:spcPct val="100000"/>
              </a:lnSpc>
              <a:spcBef>
                <a:spcPts val="0"/>
              </a:spcBef>
              <a:spcAft>
                <a:spcPts val="1200"/>
              </a:spcAft>
              <a:buNone/>
              <a:tabLst>
                <a:tab pos="255985" algn="l"/>
                <a:tab pos="2099072" algn="l"/>
                <a:tab pos="4502944" algn="l"/>
              </a:tabLst>
            </a:pPr>
            <a:r>
              <a:rPr lang="en-US" u="sng" dirty="0">
                <a:solidFill>
                  <a:schemeClr val="accent2">
                    <a:lumMod val="75000"/>
                  </a:schemeClr>
                </a:solidFill>
              </a:rPr>
              <a:t>https://www.northampton.edu/health-science-resources.htm</a:t>
            </a:r>
            <a:endParaRPr lang="en-US" u="sng" dirty="0">
              <a:solidFill>
                <a:schemeClr val="accent2">
                  <a:lumMod val="75000"/>
                </a:schemeClr>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4359" r="16135" b="6123"/>
          <a:stretch/>
        </p:blipFill>
        <p:spPr>
          <a:xfrm>
            <a:off x="4394405" y="826266"/>
            <a:ext cx="4444006" cy="3598023"/>
          </a:xfrm>
          <a:prstGeom prst="rect">
            <a:avLst/>
          </a:prstGeom>
          <a:ln w="3175">
            <a:solidFill>
              <a:schemeClr val="tx1"/>
            </a:solidFill>
          </a:ln>
          <a:effectLst>
            <a:glow rad="63500">
              <a:schemeClr val="accent3">
                <a:satMod val="175000"/>
                <a:alpha val="40000"/>
              </a:schemeClr>
            </a:glow>
          </a:effectLst>
        </p:spPr>
      </p:pic>
      <p:sp>
        <p:nvSpPr>
          <p:cNvPr id="15" name="Oval 14"/>
          <p:cNvSpPr/>
          <p:nvPr/>
        </p:nvSpPr>
        <p:spPr>
          <a:xfrm>
            <a:off x="4369408" y="2454008"/>
            <a:ext cx="1280369" cy="4957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914773687"/>
      </p:ext>
    </p:extLst>
  </p:cSld>
  <p:clrMapOvr>
    <a:masterClrMapping/>
  </p:clrMapOvr>
  <mc:AlternateContent xmlns:mc="http://schemas.openxmlformats.org/markup-compatibility/2006">
    <mc:Choice xmlns:p14="http://schemas.microsoft.com/office/powerpoint/2010/main" Requires="p14">
      <p:transition spd="slow" p14:dur="2000" advTm="31712"/>
    </mc:Choice>
    <mc:Fallback>
      <p:transition spd="slow" advTm="3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76" y="6715"/>
            <a:ext cx="7886700" cy="994172"/>
          </a:xfrm>
        </p:spPr>
        <p:txBody>
          <a:bodyPr>
            <a:normAutofit/>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Profile</a:t>
            </a:r>
          </a:p>
        </p:txBody>
      </p:sp>
      <p:sp>
        <p:nvSpPr>
          <p:cNvPr id="10" name="Content Placeholder 2"/>
          <p:cNvSpPr>
            <a:spLocks noGrp="1"/>
          </p:cNvSpPr>
          <p:nvPr>
            <p:ph idx="1"/>
          </p:nvPr>
        </p:nvSpPr>
        <p:spPr>
          <a:xfrm>
            <a:off x="105510" y="902115"/>
            <a:ext cx="3795262" cy="3563428"/>
          </a:xfrm>
        </p:spPr>
        <p:txBody>
          <a:bodyPr>
            <a:noAutofit/>
          </a:bodyPr>
          <a:lstStyle/>
          <a:p>
            <a:pPr marL="214313"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Status shows at top right</a:t>
            </a:r>
            <a:endParaRPr lang="en-US" sz="150" dirty="0"/>
          </a:p>
          <a:p>
            <a:pPr marL="214313"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Subsequent requirements have a different due date (such as background clearances, flu shots, or drug screening)</a:t>
            </a:r>
            <a:endParaRPr lang="en-US" sz="150" dirty="0"/>
          </a:p>
          <a:p>
            <a:pPr marL="214313"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Click on “upload” to submit documentation</a:t>
            </a:r>
            <a:endParaRPr lang="en-US" sz="100" dirty="0"/>
          </a:p>
          <a:p>
            <a:pPr marL="214313" indent="-214313">
              <a:lnSpc>
                <a:spcPct val="100000"/>
              </a:lnSpc>
              <a:spcBef>
                <a:spcPts val="0"/>
              </a:spcBef>
              <a:spcAft>
                <a:spcPts val="1800"/>
              </a:spcAft>
              <a:buFont typeface="Wingdings" panose="05000000000000000000" pitchFamily="2" charset="2"/>
              <a:buChar char="Ø"/>
              <a:tabLst>
                <a:tab pos="255985" algn="l"/>
                <a:tab pos="2099072" algn="l"/>
                <a:tab pos="4502944" algn="l"/>
              </a:tabLst>
            </a:pPr>
            <a:r>
              <a:rPr lang="en-US" dirty="0"/>
              <a:t>Fax or regular mail options also available, if necessary</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866" t="6069" r="17633" b="20459"/>
          <a:stretch/>
        </p:blipFill>
        <p:spPr>
          <a:xfrm>
            <a:off x="3893738" y="902114"/>
            <a:ext cx="5038820" cy="3563429"/>
          </a:xfrm>
          <a:prstGeom prst="rect">
            <a:avLst/>
          </a:prstGeom>
          <a:ln w="3175">
            <a:solidFill>
              <a:schemeClr val="tx1"/>
            </a:solidFill>
          </a:ln>
          <a:effectLst>
            <a:glow rad="63500">
              <a:schemeClr val="accent3">
                <a:satMod val="175000"/>
                <a:alpha val="40000"/>
              </a:schemeClr>
            </a:glow>
          </a:effectLst>
        </p:spPr>
      </p:pic>
      <p:sp>
        <p:nvSpPr>
          <p:cNvPr id="13" name="Right Arrow 12"/>
          <p:cNvSpPr/>
          <p:nvPr/>
        </p:nvSpPr>
        <p:spPr>
          <a:xfrm rot="1626020">
            <a:off x="3589883" y="2494710"/>
            <a:ext cx="458720" cy="25285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Oval 6"/>
          <p:cNvSpPr/>
          <p:nvPr/>
        </p:nvSpPr>
        <p:spPr>
          <a:xfrm>
            <a:off x="6764318" y="1071719"/>
            <a:ext cx="1626449" cy="8245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713973024"/>
      </p:ext>
    </p:extLst>
  </p:cSld>
  <p:clrMapOvr>
    <a:masterClrMapping/>
  </p:clrMapOvr>
  <mc:AlternateContent xmlns:mc="http://schemas.openxmlformats.org/markup-compatibility/2006">
    <mc:Choice xmlns:p14="http://schemas.microsoft.com/office/powerpoint/2010/main" Requires="p14">
      <p:transition spd="slow" p14:dur="2000" advTm="74287"/>
    </mc:Choice>
    <mc:Fallback>
      <p:transition spd="slow" advTm="7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2" y="6558"/>
            <a:ext cx="7886700" cy="994172"/>
          </a:xfrm>
        </p:spPr>
        <p:txBody>
          <a:bodyPr>
            <a:normAutofit fontScale="90000"/>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latin typeface="+mn-lt"/>
              </a:rPr>
              <a:t> Uploading Documents</a:t>
            </a:r>
          </a:p>
        </p:txBody>
      </p:sp>
      <p:sp>
        <p:nvSpPr>
          <p:cNvPr id="4" name="Rounded Rectangle 3"/>
          <p:cNvSpPr/>
          <p:nvPr/>
        </p:nvSpPr>
        <p:spPr>
          <a:xfrm>
            <a:off x="943746" y="3723540"/>
            <a:ext cx="1131233" cy="365332"/>
          </a:xfrm>
          <a:prstGeom prst="roundRect">
            <a:avLst/>
          </a:prstGeom>
          <a:solidFill>
            <a:schemeClr val="accent4">
              <a:lumMod val="60000"/>
              <a:lumOff val="40000"/>
            </a:schemeClr>
          </a:solidFill>
          <a:ln w="28575">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13">
              <a:solidFill>
                <a:srgbClr val="FFC000"/>
              </a:solidFill>
            </a:endParaRPr>
          </a:p>
        </p:txBody>
      </p:sp>
      <p:sp>
        <p:nvSpPr>
          <p:cNvPr id="10" name="Content Placeholder 2"/>
          <p:cNvSpPr>
            <a:spLocks noGrp="1"/>
          </p:cNvSpPr>
          <p:nvPr>
            <p:ph idx="1"/>
          </p:nvPr>
        </p:nvSpPr>
        <p:spPr>
          <a:xfrm>
            <a:off x="152400" y="792696"/>
            <a:ext cx="4083638" cy="3840279"/>
          </a:xfrm>
          <a:ln>
            <a:noFill/>
          </a:ln>
        </p:spPr>
        <p:txBody>
          <a:bodyPr>
            <a:noAutofit/>
          </a:bodyPr>
          <a:lstStyle/>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r>
              <a:rPr lang="en-US" dirty="0"/>
              <a:t>Name the document (with more than one letter or digit)</a:t>
            </a: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sz="300" dirty="0"/>
          </a:p>
          <a:p>
            <a:pPr marL="214313" indent="-214313">
              <a:lnSpc>
                <a:spcPts val="2700"/>
              </a:lnSpc>
              <a:spcBef>
                <a:spcPts val="0"/>
              </a:spcBef>
              <a:spcAft>
                <a:spcPts val="900"/>
              </a:spcAft>
              <a:buFont typeface="Wingdings" panose="05000000000000000000" pitchFamily="2" charset="2"/>
              <a:buChar char="Ø"/>
              <a:tabLst>
                <a:tab pos="255985" algn="l"/>
                <a:tab pos="2099072" algn="l"/>
                <a:tab pos="4502944" algn="l"/>
              </a:tabLst>
            </a:pPr>
            <a:r>
              <a:rPr lang="en-US" dirty="0"/>
              <a:t>If the document contains several requirements (such as Varicella, MMR, Hep B, and TDAP), click each box to upload to multiple requirements</a:t>
            </a:r>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sz="300" dirty="0"/>
          </a:p>
          <a:p>
            <a:pPr marL="214313" indent="-214313">
              <a:lnSpc>
                <a:spcPts val="2700"/>
              </a:lnSpc>
              <a:spcBef>
                <a:spcPts val="0"/>
              </a:spcBef>
              <a:spcAft>
                <a:spcPts val="900"/>
              </a:spcAft>
              <a:buFont typeface="Wingdings" panose="05000000000000000000" pitchFamily="2" charset="2"/>
              <a:buChar char="Ø"/>
              <a:tabLst>
                <a:tab pos="255985" algn="l"/>
                <a:tab pos="2099072" algn="l"/>
                <a:tab pos="4502944" algn="l"/>
              </a:tabLst>
            </a:pPr>
            <a:r>
              <a:rPr lang="en-US" dirty="0"/>
              <a:t>Use  </a:t>
            </a:r>
            <a:r>
              <a:rPr lang="en-US" b="1" dirty="0"/>
              <a:t>1/1/2099</a:t>
            </a:r>
            <a:r>
              <a:rPr lang="en-US" dirty="0"/>
              <a:t>  when prompted for an expiration date</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395" t="2510" r="19303" b="13162"/>
          <a:stretch/>
        </p:blipFill>
        <p:spPr>
          <a:xfrm>
            <a:off x="4083638" y="787791"/>
            <a:ext cx="4873423" cy="3844932"/>
          </a:xfrm>
          <a:prstGeom prst="rect">
            <a:avLst/>
          </a:prstGeom>
          <a:ln w="3175">
            <a:solidFill>
              <a:schemeClr val="tx1"/>
            </a:solidFill>
          </a:ln>
          <a:effectLst>
            <a:glow rad="63500">
              <a:schemeClr val="accent3">
                <a:satMod val="175000"/>
                <a:alpha val="40000"/>
              </a:schemeClr>
            </a:glow>
          </a:effectLst>
        </p:spPr>
      </p:pic>
      <p:sp>
        <p:nvSpPr>
          <p:cNvPr id="13" name="Oval 12"/>
          <p:cNvSpPr/>
          <p:nvPr/>
        </p:nvSpPr>
        <p:spPr>
          <a:xfrm>
            <a:off x="4083638" y="1485133"/>
            <a:ext cx="1339394" cy="3800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ight Arrow 11"/>
          <p:cNvSpPr/>
          <p:nvPr/>
        </p:nvSpPr>
        <p:spPr>
          <a:xfrm>
            <a:off x="4015498" y="2834418"/>
            <a:ext cx="236876" cy="14046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Oval 10"/>
          <p:cNvSpPr/>
          <p:nvPr/>
        </p:nvSpPr>
        <p:spPr>
          <a:xfrm>
            <a:off x="4184234" y="2566118"/>
            <a:ext cx="775532" cy="2787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ight Arrow 13"/>
          <p:cNvSpPr/>
          <p:nvPr/>
        </p:nvSpPr>
        <p:spPr>
          <a:xfrm>
            <a:off x="4015498" y="2385036"/>
            <a:ext cx="236876" cy="14046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ight Arrow 14"/>
          <p:cNvSpPr/>
          <p:nvPr/>
        </p:nvSpPr>
        <p:spPr>
          <a:xfrm>
            <a:off x="4015498" y="3723540"/>
            <a:ext cx="236876" cy="14046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ight Arrow 15"/>
          <p:cNvSpPr/>
          <p:nvPr/>
        </p:nvSpPr>
        <p:spPr>
          <a:xfrm>
            <a:off x="4011155" y="3278979"/>
            <a:ext cx="236876" cy="140465"/>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501260502"/>
      </p:ext>
    </p:extLst>
  </p:cSld>
  <p:clrMapOvr>
    <a:masterClrMapping/>
  </p:clrMapOvr>
  <mc:AlternateContent xmlns:mc="http://schemas.openxmlformats.org/markup-compatibility/2006">
    <mc:Choice xmlns:p14="http://schemas.microsoft.com/office/powerpoint/2010/main" Requires="p14">
      <p:transition spd="slow" p14:dur="2000" advTm="75326"/>
    </mc:Choice>
    <mc:Fallback>
      <p:transition spd="slow" advTm="75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14" y="7709"/>
            <a:ext cx="8515350" cy="994172"/>
          </a:xfrm>
        </p:spPr>
        <p:txBody>
          <a:bodyPr>
            <a:normAutofit fontScale="90000"/>
          </a:bodyPr>
          <a:lstStyle/>
          <a:p>
            <a:pPr marL="231775"/>
            <a:r>
              <a:rPr lang="en-US" spc="100" dirty="0" err="1">
                <a:solidFill>
                  <a:schemeClr val="accent2">
                    <a:lumMod val="75000"/>
                  </a:schemeClr>
                </a:solidFill>
                <a:latin typeface="+mn-lt"/>
              </a:rPr>
              <a:t>my</a:t>
            </a:r>
            <a:r>
              <a:rPr lang="en-US" b="1" spc="100" dirty="0" err="1">
                <a:solidFill>
                  <a:schemeClr val="accent2">
                    <a:lumMod val="75000"/>
                  </a:schemeClr>
                </a:solidFill>
                <a:latin typeface="+mn-lt"/>
              </a:rPr>
              <a:t>Record</a:t>
            </a:r>
            <a:r>
              <a:rPr lang="en-US" spc="100" dirty="0" err="1">
                <a:solidFill>
                  <a:schemeClr val="accent2">
                    <a:lumMod val="75000"/>
                  </a:schemeClr>
                </a:solidFill>
                <a:latin typeface="+mn-lt"/>
              </a:rPr>
              <a:t>Tracker</a:t>
            </a:r>
            <a:r>
              <a:rPr lang="en-US" spc="100" dirty="0">
                <a:solidFill>
                  <a:schemeClr val="accent2">
                    <a:lumMod val="75000"/>
                  </a:schemeClr>
                </a:solidFill>
                <a:latin typeface="+mn-lt"/>
              </a:rPr>
              <a:t>®</a:t>
            </a:r>
            <a:r>
              <a:rPr lang="en-US" b="1" spc="100" dirty="0">
                <a:solidFill>
                  <a:schemeClr val="accent2">
                    <a:lumMod val="75000"/>
                  </a:schemeClr>
                </a:solidFill>
                <a:latin typeface="+mn-lt"/>
              </a:rPr>
              <a:t> </a:t>
            </a:r>
            <a:r>
              <a:rPr lang="en-US" b="1" spc="100" dirty="0">
                <a:latin typeface="+mn-lt"/>
              </a:rPr>
              <a:t>Requirement Descriptions</a:t>
            </a:r>
          </a:p>
        </p:txBody>
      </p:sp>
      <p:sp>
        <p:nvSpPr>
          <p:cNvPr id="10" name="Content Placeholder 2"/>
          <p:cNvSpPr>
            <a:spLocks noGrp="1"/>
          </p:cNvSpPr>
          <p:nvPr>
            <p:ph idx="1"/>
          </p:nvPr>
        </p:nvSpPr>
        <p:spPr>
          <a:xfrm>
            <a:off x="77374" y="806512"/>
            <a:ext cx="3574731" cy="3870996"/>
          </a:xfrm>
        </p:spPr>
        <p:txBody>
          <a:bodyPr>
            <a:noAutofit/>
          </a:bodyPr>
          <a:lstStyle/>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Each requirement is listed separately</a:t>
            </a:r>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endParaRPr lang="en-US" sz="225" dirty="0"/>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Description will give more detailed information</a:t>
            </a:r>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endParaRPr lang="en-US" sz="225" dirty="0"/>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Uploaded documents can also be attached to a requirement individually</a:t>
            </a:r>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endParaRPr lang="en-US" sz="225" dirty="0"/>
          </a:p>
          <a:p>
            <a:pPr marL="214313" indent="-214313">
              <a:lnSpc>
                <a:spcPct val="100000"/>
              </a:lnSpc>
              <a:spcBef>
                <a:spcPts val="0"/>
              </a:spcBef>
              <a:spcAft>
                <a:spcPts val="600"/>
              </a:spcAft>
              <a:buFont typeface="Wingdings" panose="05000000000000000000" pitchFamily="2" charset="2"/>
              <a:buChar char="Ø"/>
              <a:tabLst>
                <a:tab pos="255985" algn="l"/>
                <a:tab pos="2099072" algn="l"/>
                <a:tab pos="4502944" algn="l"/>
              </a:tabLst>
            </a:pPr>
            <a:r>
              <a:rPr lang="en-US" dirty="0"/>
              <a:t>Multiple documents can be uploaded to the same requirement</a:t>
            </a:r>
            <a:endParaRPr lang="en-US" sz="600" dirty="0"/>
          </a:p>
          <a:p>
            <a:pPr marL="214313" indent="-214313">
              <a:lnSpc>
                <a:spcPct val="100000"/>
              </a:lnSpc>
              <a:spcBef>
                <a:spcPts val="0"/>
              </a:spcBef>
              <a:spcAft>
                <a:spcPts val="900"/>
              </a:spcAft>
              <a:buFont typeface="Wingdings" panose="05000000000000000000" pitchFamily="2" charset="2"/>
              <a:buChar char="Ø"/>
              <a:tabLst>
                <a:tab pos="255985" algn="l"/>
                <a:tab pos="2099072" algn="l"/>
                <a:tab pos="4502944" algn="l"/>
              </a:tabLst>
            </a:pPr>
            <a:endParaRPr lang="en-US" sz="600" dirty="0">
              <a:solidFill>
                <a:schemeClr val="tx2">
                  <a:lumMod val="40000"/>
                  <a:lumOff val="60000"/>
                </a:schemeClr>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4483" t="6417" r="15528" b="11688"/>
          <a:stretch/>
        </p:blipFill>
        <p:spPr>
          <a:xfrm>
            <a:off x="3662239" y="808893"/>
            <a:ext cx="5279834" cy="3689656"/>
          </a:xfrm>
          <a:prstGeom prst="rect">
            <a:avLst/>
          </a:prstGeom>
          <a:ln w="3175">
            <a:solidFill>
              <a:schemeClr val="tx1"/>
            </a:solidFill>
          </a:ln>
          <a:effectLst>
            <a:glow rad="63500">
              <a:schemeClr val="accent3">
                <a:satMod val="175000"/>
                <a:alpha val="40000"/>
              </a:schemeClr>
            </a:glow>
          </a:effectLst>
        </p:spPr>
      </p:pic>
      <p:sp>
        <p:nvSpPr>
          <p:cNvPr id="17" name="Right Arrow 16"/>
          <p:cNvSpPr/>
          <p:nvPr/>
        </p:nvSpPr>
        <p:spPr>
          <a:xfrm rot="1911298">
            <a:off x="3598989" y="3418456"/>
            <a:ext cx="311183" cy="16937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Oval 10"/>
          <p:cNvSpPr/>
          <p:nvPr/>
        </p:nvSpPr>
        <p:spPr>
          <a:xfrm>
            <a:off x="7241925" y="2497014"/>
            <a:ext cx="1557799" cy="8520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ight Arrow 8"/>
          <p:cNvSpPr/>
          <p:nvPr/>
        </p:nvSpPr>
        <p:spPr>
          <a:xfrm rot="1911298">
            <a:off x="3595993" y="1314126"/>
            <a:ext cx="311183" cy="16937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ight Arrow 11"/>
          <p:cNvSpPr/>
          <p:nvPr/>
        </p:nvSpPr>
        <p:spPr>
          <a:xfrm rot="1911298">
            <a:off x="3600949" y="2383143"/>
            <a:ext cx="311183" cy="16937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110840815"/>
      </p:ext>
    </p:extLst>
  </p:cSld>
  <p:clrMapOvr>
    <a:masterClrMapping/>
  </p:clrMapOvr>
  <mc:AlternateContent xmlns:mc="http://schemas.openxmlformats.org/markup-compatibility/2006">
    <mc:Choice xmlns:p14="http://schemas.microsoft.com/office/powerpoint/2010/main" Requires="p14">
      <p:transition spd="slow" p14:dur="2000" advTm="41752"/>
    </mc:Choice>
    <mc:Fallback>
      <p:transition spd="slow" advTm="41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2394</TotalTime>
  <Words>957</Words>
  <Application>Microsoft Office PowerPoint</Application>
  <PresentationFormat>On-screen Show (16:9)</PresentationFormat>
  <Paragraphs>127</Paragraphs>
  <Slides>21</Slides>
  <Notes>19</Notes>
  <HiddenSlides>0</HiddenSlides>
  <MMClips>20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Arial</vt:lpstr>
      <vt:lpstr>Arial Narrow</vt:lpstr>
      <vt:lpstr>Bradley Hand ITC</vt:lpstr>
      <vt:lpstr>Calibri</vt:lpstr>
      <vt:lpstr>Calibri Light</vt:lpstr>
      <vt:lpstr>Cambria</vt:lpstr>
      <vt:lpstr>Century Schoolbook</vt:lpstr>
      <vt:lpstr>Ink Free</vt:lpstr>
      <vt:lpstr>Mongolian Baiti</vt:lpstr>
      <vt:lpstr>Monotype Corsiva</vt:lpstr>
      <vt:lpstr>MV Boli</vt:lpstr>
      <vt:lpstr>Times New Roman</vt:lpstr>
      <vt:lpstr>Vijaya</vt:lpstr>
      <vt:lpstr>Wingdings</vt:lpstr>
      <vt:lpstr>Office Theme</vt:lpstr>
      <vt:lpstr>1_Office Theme</vt:lpstr>
      <vt:lpstr>PowerPoint Presentation</vt:lpstr>
      <vt:lpstr>myRecordTracker® Instructions</vt:lpstr>
      <vt:lpstr>myRecordTracker® Instructions</vt:lpstr>
      <vt:lpstr>myRecordTracker® Login Page</vt:lpstr>
      <vt:lpstr>myRecordTracker® Home Page</vt:lpstr>
      <vt:lpstr>myRecordTracker® Available Documents</vt:lpstr>
      <vt:lpstr>myRecordTracker® Profile</vt:lpstr>
      <vt:lpstr>myRecordTracker® Uploading Documents</vt:lpstr>
      <vt:lpstr>myRecordTracker® Requirement Descriptions</vt:lpstr>
      <vt:lpstr>myRecordTracker® YES/NO QUESTIONS</vt:lpstr>
      <vt:lpstr>myRecordTracker® Hepatitis B Repeat Series</vt:lpstr>
      <vt:lpstr>myRecordTracker® Yes/No Hepatitis B Repeat</vt:lpstr>
      <vt:lpstr>myRecordTracker® Status Change</vt:lpstr>
      <vt:lpstr>myRecordTracker® Status After Review</vt:lpstr>
      <vt:lpstr>myRecordTracker® Status Update Message</vt:lpstr>
      <vt:lpstr>myRecordTracker® Rejected Messages</vt:lpstr>
      <vt:lpstr>Remember…</vt:lpstr>
      <vt:lpstr>UPLOADING DOCUMENTS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Jaye Laptop</dc:creator>
  <cp:lastModifiedBy>Jaye Pascarosa</cp:lastModifiedBy>
  <cp:revision>33</cp:revision>
  <dcterms:created xsi:type="dcterms:W3CDTF">2020-03-31T20:51:55Z</dcterms:created>
  <dcterms:modified xsi:type="dcterms:W3CDTF">2022-04-07T18:02:24Z</dcterms:modified>
</cp:coreProperties>
</file>